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14" r:id="rId3"/>
    <p:sldId id="274" r:id="rId4"/>
    <p:sldId id="445" r:id="rId5"/>
    <p:sldId id="444" r:id="rId6"/>
    <p:sldId id="387" r:id="rId7"/>
    <p:sldId id="388" r:id="rId8"/>
    <p:sldId id="454" r:id="rId9"/>
    <p:sldId id="447" r:id="rId10"/>
    <p:sldId id="436" r:id="rId11"/>
    <p:sldId id="440" r:id="rId12"/>
    <p:sldId id="438" r:id="rId13"/>
    <p:sldId id="441" r:id="rId14"/>
    <p:sldId id="394" r:id="rId15"/>
    <p:sldId id="439" r:id="rId16"/>
    <p:sldId id="442" r:id="rId17"/>
    <p:sldId id="443" r:id="rId18"/>
    <p:sldId id="448" r:id="rId19"/>
    <p:sldId id="43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5A852-AC45-4B37-BDAB-C01101F2F494}" v="117" dt="2020-01-28T13:11:32.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5900" autoAdjust="0"/>
  </p:normalViewPr>
  <p:slideViewPr>
    <p:cSldViewPr snapToGrid="0" snapToObjects="1">
      <p:cViewPr varScale="1">
        <p:scale>
          <a:sx n="62" d="100"/>
          <a:sy n="62" d="100"/>
        </p:scale>
        <p:origin x="1158"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Robertson" userId="40240c759480c2fe" providerId="LiveId" clId="{6594AF14-AB5D-47F2-BFD0-133B42F1D322}"/>
    <pc:docChg chg="custSel addSld modSld sldOrd">
      <pc:chgData name="Natasha Robertson" userId="40240c759480c2fe" providerId="LiveId" clId="{6594AF14-AB5D-47F2-BFD0-133B42F1D322}" dt="2019-07-28T19:26:32.221" v="2253" actId="20577"/>
      <pc:docMkLst>
        <pc:docMk/>
      </pc:docMkLst>
      <pc:sldChg chg="modNotesTx">
        <pc:chgData name="Natasha Robertson" userId="40240c759480c2fe" providerId="LiveId" clId="{6594AF14-AB5D-47F2-BFD0-133B42F1D322}" dt="2019-07-28T19:23:06.686" v="1850" actId="20577"/>
        <pc:sldMkLst>
          <pc:docMk/>
          <pc:sldMk cId="2517911907" sldId="258"/>
        </pc:sldMkLst>
      </pc:sldChg>
      <pc:sldChg chg="modNotesTx">
        <pc:chgData name="Natasha Robertson" userId="40240c759480c2fe" providerId="LiveId" clId="{6594AF14-AB5D-47F2-BFD0-133B42F1D322}" dt="2019-07-28T19:03:26.653" v="934" actId="20577"/>
        <pc:sldMkLst>
          <pc:docMk/>
          <pc:sldMk cId="1431183699" sldId="260"/>
        </pc:sldMkLst>
      </pc:sldChg>
      <pc:sldChg chg="modSp">
        <pc:chgData name="Natasha Robertson" userId="40240c759480c2fe" providerId="LiveId" clId="{6594AF14-AB5D-47F2-BFD0-133B42F1D322}" dt="2019-07-28T19:10:36.861" v="1760" actId="14100"/>
        <pc:sldMkLst>
          <pc:docMk/>
          <pc:sldMk cId="3908355725" sldId="262"/>
        </pc:sldMkLst>
        <pc:spChg chg="mod">
          <ac:chgData name="Natasha Robertson" userId="40240c759480c2fe" providerId="LiveId" clId="{6594AF14-AB5D-47F2-BFD0-133B42F1D322}" dt="2019-07-28T19:10:36.861" v="1760" actId="14100"/>
          <ac:spMkLst>
            <pc:docMk/>
            <pc:sldMk cId="3908355725" sldId="262"/>
            <ac:spMk id="8" creationId="{B037ED3D-4640-4C99-BD8E-7128C709FBE2}"/>
          </ac:spMkLst>
        </pc:spChg>
      </pc:sldChg>
      <pc:sldChg chg="modSp">
        <pc:chgData name="Natasha Robertson" userId="40240c759480c2fe" providerId="LiveId" clId="{6594AF14-AB5D-47F2-BFD0-133B42F1D322}" dt="2019-07-28T19:12:44.065" v="1783" actId="2711"/>
        <pc:sldMkLst>
          <pc:docMk/>
          <pc:sldMk cId="3495078599" sldId="274"/>
        </pc:sldMkLst>
        <pc:spChg chg="mod">
          <ac:chgData name="Natasha Robertson" userId="40240c759480c2fe" providerId="LiveId" clId="{6594AF14-AB5D-47F2-BFD0-133B42F1D322}" dt="2019-07-28T19:12:44.065" v="1783" actId="2711"/>
          <ac:spMkLst>
            <pc:docMk/>
            <pc:sldMk cId="3495078599" sldId="274"/>
            <ac:spMk id="4" creationId="{094689F8-0C3A-4726-BA8E-75FFDFF2B471}"/>
          </ac:spMkLst>
        </pc:spChg>
      </pc:sldChg>
      <pc:sldChg chg="modNotesTx">
        <pc:chgData name="Natasha Robertson" userId="40240c759480c2fe" providerId="LiveId" clId="{6594AF14-AB5D-47F2-BFD0-133B42F1D322}" dt="2019-07-28T19:26:32.221" v="2253" actId="20577"/>
        <pc:sldMkLst>
          <pc:docMk/>
          <pc:sldMk cId="3221461135" sldId="316"/>
        </pc:sldMkLst>
      </pc:sldChg>
      <pc:sldChg chg="modSp modAnim modNotesTx">
        <pc:chgData name="Natasha Robertson" userId="40240c759480c2fe" providerId="LiveId" clId="{6594AF14-AB5D-47F2-BFD0-133B42F1D322}" dt="2019-07-28T19:09:16.799" v="1744"/>
        <pc:sldMkLst>
          <pc:docMk/>
          <pc:sldMk cId="3292693210" sldId="318"/>
        </pc:sldMkLst>
        <pc:spChg chg="mod">
          <ac:chgData name="Natasha Robertson" userId="40240c759480c2fe" providerId="LiveId" clId="{6594AF14-AB5D-47F2-BFD0-133B42F1D322}" dt="2019-07-28T19:04:22.581" v="977" actId="14100"/>
          <ac:spMkLst>
            <pc:docMk/>
            <pc:sldMk cId="3292693210" sldId="318"/>
            <ac:spMk id="3" creationId="{675A7142-34F1-4E54-A85B-FF703025B360}"/>
          </ac:spMkLst>
        </pc:spChg>
        <pc:spChg chg="mod">
          <ac:chgData name="Natasha Robertson" userId="40240c759480c2fe" providerId="LiveId" clId="{6594AF14-AB5D-47F2-BFD0-133B42F1D322}" dt="2019-07-28T19:04:44.012" v="979" actId="20577"/>
          <ac:spMkLst>
            <pc:docMk/>
            <pc:sldMk cId="3292693210" sldId="318"/>
            <ac:spMk id="8" creationId="{B037ED3D-4640-4C99-BD8E-7128C709FBE2}"/>
          </ac:spMkLst>
        </pc:spChg>
      </pc:sldChg>
      <pc:sldChg chg="modSp">
        <pc:chgData name="Natasha Robertson" userId="40240c759480c2fe" providerId="LiveId" clId="{6594AF14-AB5D-47F2-BFD0-133B42F1D322}" dt="2019-07-28T19:10:13.566" v="1758" actId="404"/>
        <pc:sldMkLst>
          <pc:docMk/>
          <pc:sldMk cId="299115578" sldId="319"/>
        </pc:sldMkLst>
        <pc:spChg chg="mod">
          <ac:chgData name="Natasha Robertson" userId="40240c759480c2fe" providerId="LiveId" clId="{6594AF14-AB5D-47F2-BFD0-133B42F1D322}" dt="2019-07-28T19:10:02.124" v="1755" actId="20577"/>
          <ac:spMkLst>
            <pc:docMk/>
            <pc:sldMk cId="299115578" sldId="319"/>
            <ac:spMk id="3" creationId="{675A7142-34F1-4E54-A85B-FF703025B360}"/>
          </ac:spMkLst>
        </pc:spChg>
        <pc:spChg chg="mod">
          <ac:chgData name="Natasha Robertson" userId="40240c759480c2fe" providerId="LiveId" clId="{6594AF14-AB5D-47F2-BFD0-133B42F1D322}" dt="2019-07-28T19:10:13.566" v="1758" actId="404"/>
          <ac:spMkLst>
            <pc:docMk/>
            <pc:sldMk cId="299115578" sldId="319"/>
            <ac:spMk id="10" creationId="{675A7142-34F1-4E54-A85B-FF703025B360}"/>
          </ac:spMkLst>
        </pc:spChg>
      </pc:sldChg>
      <pc:sldChg chg="modSp modAnim">
        <pc:chgData name="Natasha Robertson" userId="40240c759480c2fe" providerId="LiveId" clId="{6594AF14-AB5D-47F2-BFD0-133B42F1D322}" dt="2019-07-28T19:11:29.216" v="1767"/>
        <pc:sldMkLst>
          <pc:docMk/>
          <pc:sldMk cId="2747652084" sldId="320"/>
        </pc:sldMkLst>
        <pc:spChg chg="mod">
          <ac:chgData name="Natasha Robertson" userId="40240c759480c2fe" providerId="LiveId" clId="{6594AF14-AB5D-47F2-BFD0-133B42F1D322}" dt="2019-07-28T19:10:47.839" v="1762" actId="20577"/>
          <ac:spMkLst>
            <pc:docMk/>
            <pc:sldMk cId="2747652084" sldId="320"/>
            <ac:spMk id="7" creationId="{754B2BB4-78FE-4590-829C-7D74AFB6860B}"/>
          </ac:spMkLst>
        </pc:spChg>
        <pc:spChg chg="mod">
          <ac:chgData name="Natasha Robertson" userId="40240c759480c2fe" providerId="LiveId" clId="{6594AF14-AB5D-47F2-BFD0-133B42F1D322}" dt="2019-07-28T19:10:56.873" v="1764" actId="20577"/>
          <ac:spMkLst>
            <pc:docMk/>
            <pc:sldMk cId="2747652084" sldId="320"/>
            <ac:spMk id="10" creationId="{754B2BB4-78FE-4590-829C-7D74AFB6860B}"/>
          </ac:spMkLst>
        </pc:spChg>
      </pc:sldChg>
      <pc:sldChg chg="modSp">
        <pc:chgData name="Natasha Robertson" userId="40240c759480c2fe" providerId="LiveId" clId="{6594AF14-AB5D-47F2-BFD0-133B42F1D322}" dt="2019-07-28T19:12:17.755" v="1780" actId="20577"/>
        <pc:sldMkLst>
          <pc:docMk/>
          <pc:sldMk cId="3050444422" sldId="321"/>
        </pc:sldMkLst>
        <pc:spChg chg="mod">
          <ac:chgData name="Natasha Robertson" userId="40240c759480c2fe" providerId="LiveId" clId="{6594AF14-AB5D-47F2-BFD0-133B42F1D322}" dt="2019-07-28T19:12:17.755" v="1780" actId="20577"/>
          <ac:spMkLst>
            <pc:docMk/>
            <pc:sldMk cId="3050444422" sldId="321"/>
            <ac:spMk id="3" creationId="{675A7142-34F1-4E54-A85B-FF703025B360}"/>
          </ac:spMkLst>
        </pc:spChg>
      </pc:sldChg>
      <pc:sldChg chg="modSp">
        <pc:chgData name="Natasha Robertson" userId="40240c759480c2fe" providerId="LiveId" clId="{6594AF14-AB5D-47F2-BFD0-133B42F1D322}" dt="2019-07-28T19:11:59.998" v="1774" actId="20577"/>
        <pc:sldMkLst>
          <pc:docMk/>
          <pc:sldMk cId="2303513470" sldId="322"/>
        </pc:sldMkLst>
        <pc:spChg chg="mod">
          <ac:chgData name="Natasha Robertson" userId="40240c759480c2fe" providerId="LiveId" clId="{6594AF14-AB5D-47F2-BFD0-133B42F1D322}" dt="2019-07-28T19:11:59.998" v="1774" actId="20577"/>
          <ac:spMkLst>
            <pc:docMk/>
            <pc:sldMk cId="2303513470" sldId="322"/>
            <ac:spMk id="3" creationId="{675A7142-34F1-4E54-A85B-FF703025B360}"/>
          </ac:spMkLst>
        </pc:spChg>
      </pc:sldChg>
      <pc:sldChg chg="modSp">
        <pc:chgData name="Natasha Robertson" userId="40240c759480c2fe" providerId="LiveId" clId="{6594AF14-AB5D-47F2-BFD0-133B42F1D322}" dt="2019-07-28T19:03:55.035" v="972" actId="20577"/>
        <pc:sldMkLst>
          <pc:docMk/>
          <pc:sldMk cId="408931501" sldId="323"/>
        </pc:sldMkLst>
        <pc:spChg chg="mod">
          <ac:chgData name="Natasha Robertson" userId="40240c759480c2fe" providerId="LiveId" clId="{6594AF14-AB5D-47F2-BFD0-133B42F1D322}" dt="2019-07-28T19:03:55.035" v="972" actId="20577"/>
          <ac:spMkLst>
            <pc:docMk/>
            <pc:sldMk cId="408931501" sldId="323"/>
            <ac:spMk id="3" creationId="{675A7142-34F1-4E54-A85B-FF703025B360}"/>
          </ac:spMkLst>
        </pc:spChg>
      </pc:sldChg>
      <pc:sldChg chg="modSp add ord">
        <pc:chgData name="Natasha Robertson" userId="40240c759480c2fe" providerId="LiveId" clId="{6594AF14-AB5D-47F2-BFD0-133B42F1D322}" dt="2019-07-28T19:25:56.729" v="2208" actId="20577"/>
        <pc:sldMkLst>
          <pc:docMk/>
          <pc:sldMk cId="237532146" sldId="324"/>
        </pc:sldMkLst>
        <pc:spChg chg="mod">
          <ac:chgData name="Natasha Robertson" userId="40240c759480c2fe" providerId="LiveId" clId="{6594AF14-AB5D-47F2-BFD0-133B42F1D322}" dt="2019-07-28T19:25:56.729" v="2208" actId="20577"/>
          <ac:spMkLst>
            <pc:docMk/>
            <pc:sldMk cId="237532146" sldId="324"/>
            <ac:spMk id="3" creationId="{A01FD7D0-2D54-4ED0-9816-D8D4781C4569}"/>
          </ac:spMkLst>
        </pc:spChg>
      </pc:sldChg>
    </pc:docChg>
  </pc:docChgLst>
  <pc:docChgLst>
    <pc:chgData name="Natasha Robertson" userId="40240c759480c2fe" providerId="LiveId" clId="{0CE29C26-A891-4B24-BA91-D36013980AAE}"/>
    <pc:docChg chg="undo custSel delSld modSld">
      <pc:chgData name="Natasha Robertson" userId="40240c759480c2fe" providerId="LiveId" clId="{0CE29C26-A891-4B24-BA91-D36013980AAE}" dt="2019-07-29T12:58:52.565" v="130" actId="20577"/>
      <pc:docMkLst>
        <pc:docMk/>
      </pc:docMkLst>
      <pc:sldChg chg="modSp">
        <pc:chgData name="Natasha Robertson" userId="40240c759480c2fe" providerId="LiveId" clId="{0CE29C26-A891-4B24-BA91-D36013980AAE}" dt="2019-07-29T12:58:18.447" v="124" actId="1035"/>
        <pc:sldMkLst>
          <pc:docMk/>
          <pc:sldMk cId="190172248" sldId="256"/>
        </pc:sldMkLst>
        <pc:spChg chg="mod">
          <ac:chgData name="Natasha Robertson" userId="40240c759480c2fe" providerId="LiveId" clId="{0CE29C26-A891-4B24-BA91-D36013980AAE}" dt="2019-07-29T12:58:10.642" v="120" actId="1035"/>
          <ac:spMkLst>
            <pc:docMk/>
            <pc:sldMk cId="190172248" sldId="256"/>
            <ac:spMk id="6" creationId="{00000000-0000-0000-0000-000000000000}"/>
          </ac:spMkLst>
        </pc:spChg>
        <pc:spChg chg="mod">
          <ac:chgData name="Natasha Robertson" userId="40240c759480c2fe" providerId="LiveId" clId="{0CE29C26-A891-4B24-BA91-D36013980AAE}" dt="2019-07-29T12:58:18.447" v="124" actId="1035"/>
          <ac:spMkLst>
            <pc:docMk/>
            <pc:sldMk cId="190172248" sldId="256"/>
            <ac:spMk id="7" creationId="{00000000-0000-0000-0000-000000000000}"/>
          </ac:spMkLst>
        </pc:spChg>
      </pc:sldChg>
      <pc:sldChg chg="modNotesTx">
        <pc:chgData name="Natasha Robertson" userId="40240c759480c2fe" providerId="LiveId" clId="{0CE29C26-A891-4B24-BA91-D36013980AAE}" dt="2019-07-29T12:00:56.416" v="1" actId="20577"/>
        <pc:sldMkLst>
          <pc:docMk/>
          <pc:sldMk cId="2517911907" sldId="258"/>
        </pc:sldMkLst>
      </pc:sldChg>
      <pc:sldChg chg="modSp modNotesTx">
        <pc:chgData name="Natasha Robertson" userId="40240c759480c2fe" providerId="LiveId" clId="{0CE29C26-A891-4B24-BA91-D36013980AAE}" dt="2019-07-29T12:01:59.188" v="6" actId="20577"/>
        <pc:sldMkLst>
          <pc:docMk/>
          <pc:sldMk cId="2448256898" sldId="259"/>
        </pc:sldMkLst>
        <pc:spChg chg="mod">
          <ac:chgData name="Natasha Robertson" userId="40240c759480c2fe" providerId="LiveId" clId="{0CE29C26-A891-4B24-BA91-D36013980AAE}" dt="2019-07-29T12:01:59.188" v="6" actId="20577"/>
          <ac:spMkLst>
            <pc:docMk/>
            <pc:sldMk cId="2448256898" sldId="259"/>
            <ac:spMk id="2" creationId="{3DDFB834-FFCA-4D74-BC33-559E75C5C156}"/>
          </ac:spMkLst>
        </pc:spChg>
      </pc:sldChg>
      <pc:sldChg chg="modSp modNotesTx">
        <pc:chgData name="Natasha Robertson" userId="40240c759480c2fe" providerId="LiveId" clId="{0CE29C26-A891-4B24-BA91-D36013980AAE}" dt="2019-07-29T12:58:52.565" v="130" actId="20577"/>
        <pc:sldMkLst>
          <pc:docMk/>
          <pc:sldMk cId="1431183699" sldId="260"/>
        </pc:sldMkLst>
        <pc:spChg chg="mod">
          <ac:chgData name="Natasha Robertson" userId="40240c759480c2fe" providerId="LiveId" clId="{0CE29C26-A891-4B24-BA91-D36013980AAE}" dt="2019-07-29T12:58:52.565" v="130" actId="20577"/>
          <ac:spMkLst>
            <pc:docMk/>
            <pc:sldMk cId="1431183699" sldId="260"/>
            <ac:spMk id="24" creationId="{F1AF305A-6E12-440D-8E2E-AC6FF2AF1B55}"/>
          </ac:spMkLst>
        </pc:spChg>
      </pc:sldChg>
      <pc:sldChg chg="modSp">
        <pc:chgData name="Natasha Robertson" userId="40240c759480c2fe" providerId="LiveId" clId="{0CE29C26-A891-4B24-BA91-D36013980AAE}" dt="2019-07-29T12:58:01.520" v="114" actId="1076"/>
        <pc:sldMkLst>
          <pc:docMk/>
          <pc:sldMk cId="1715725331" sldId="314"/>
        </pc:sldMkLst>
        <pc:spChg chg="mod">
          <ac:chgData name="Natasha Robertson" userId="40240c759480c2fe" providerId="LiveId" clId="{0CE29C26-A891-4B24-BA91-D36013980AAE}" dt="2019-07-29T12:58:01.520" v="114" actId="1076"/>
          <ac:spMkLst>
            <pc:docMk/>
            <pc:sldMk cId="1715725331" sldId="314"/>
            <ac:spMk id="4" creationId="{8B3E8FF2-5177-4593-ACA3-98E208BBB75E}"/>
          </ac:spMkLst>
        </pc:spChg>
      </pc:sldChg>
      <pc:sldChg chg="modNotesTx">
        <pc:chgData name="Natasha Robertson" userId="40240c759480c2fe" providerId="LiveId" clId="{0CE29C26-A891-4B24-BA91-D36013980AAE}" dt="2019-07-29T12:11:44.545" v="110" actId="20577"/>
        <pc:sldMkLst>
          <pc:docMk/>
          <pc:sldMk cId="3292693210" sldId="318"/>
        </pc:sldMkLst>
      </pc:sldChg>
      <pc:sldChg chg="modAnim">
        <pc:chgData name="Natasha Robertson" userId="40240c759480c2fe" providerId="LiveId" clId="{0CE29C26-A891-4B24-BA91-D36013980AAE}" dt="2019-07-29T12:46:13.253" v="113"/>
        <pc:sldMkLst>
          <pc:docMk/>
          <pc:sldMk cId="2747652084" sldId="320"/>
        </pc:sldMkLst>
      </pc:sldChg>
      <pc:sldChg chg="del">
        <pc:chgData name="Natasha Robertson" userId="40240c759480c2fe" providerId="LiveId" clId="{0CE29C26-A891-4B24-BA91-D36013980AAE}" dt="2019-07-29T12:02:54.918" v="7" actId="2696"/>
        <pc:sldMkLst>
          <pc:docMk/>
          <pc:sldMk cId="237532146" sldId="324"/>
        </pc:sldMkLst>
      </pc:sldChg>
    </pc:docChg>
  </pc:docChgLst>
  <pc:docChgLst>
    <pc:chgData name="Tasha Robertson" userId="40240c759480c2fe" providerId="LiveId" clId="{C183EF52-3CD2-4CD3-AE40-8243C373796A}"/>
    <pc:docChg chg="undo custSel modSld">
      <pc:chgData name="Tasha Robertson" userId="40240c759480c2fe" providerId="LiveId" clId="{C183EF52-3CD2-4CD3-AE40-8243C373796A}" dt="2019-11-29T11:13:20.205" v="358" actId="14100"/>
      <pc:docMkLst>
        <pc:docMk/>
      </pc:docMkLst>
      <pc:sldChg chg="modSp">
        <pc:chgData name="Tasha Robertson" userId="40240c759480c2fe" providerId="LiveId" clId="{C183EF52-3CD2-4CD3-AE40-8243C373796A}" dt="2019-11-29T10:58:59.839" v="7" actId="1035"/>
        <pc:sldMkLst>
          <pc:docMk/>
          <pc:sldMk cId="2294557666" sldId="261"/>
        </pc:sldMkLst>
        <pc:spChg chg="mod">
          <ac:chgData name="Tasha Robertson" userId="40240c759480c2fe" providerId="LiveId" clId="{C183EF52-3CD2-4CD3-AE40-8243C373796A}" dt="2019-11-29T10:58:58.122" v="6" actId="1035"/>
          <ac:spMkLst>
            <pc:docMk/>
            <pc:sldMk cId="2294557666" sldId="261"/>
            <ac:spMk id="13" creationId="{00000000-0000-0000-0000-000000000000}"/>
          </ac:spMkLst>
        </pc:spChg>
        <pc:spChg chg="mod">
          <ac:chgData name="Tasha Robertson" userId="40240c759480c2fe" providerId="LiveId" clId="{C183EF52-3CD2-4CD3-AE40-8243C373796A}" dt="2019-11-29T10:58:54.191" v="5" actId="1037"/>
          <ac:spMkLst>
            <pc:docMk/>
            <pc:sldMk cId="2294557666" sldId="261"/>
            <ac:spMk id="14" creationId="{00000000-0000-0000-0000-000000000000}"/>
          </ac:spMkLst>
        </pc:spChg>
        <pc:spChg chg="mod">
          <ac:chgData name="Tasha Robertson" userId="40240c759480c2fe" providerId="LiveId" clId="{C183EF52-3CD2-4CD3-AE40-8243C373796A}" dt="2019-11-29T10:58:59.839" v="7" actId="1035"/>
          <ac:spMkLst>
            <pc:docMk/>
            <pc:sldMk cId="2294557666" sldId="261"/>
            <ac:spMk id="16" creationId="{00000000-0000-0000-0000-000000000000}"/>
          </ac:spMkLst>
        </pc:spChg>
      </pc:sldChg>
      <pc:sldChg chg="modSp">
        <pc:chgData name="Tasha Robertson" userId="40240c759480c2fe" providerId="LiveId" clId="{C183EF52-3CD2-4CD3-AE40-8243C373796A}" dt="2019-11-29T10:56:31.909" v="1" actId="20577"/>
        <pc:sldMkLst>
          <pc:docMk/>
          <pc:sldMk cId="1715725331" sldId="314"/>
        </pc:sldMkLst>
        <pc:spChg chg="mod">
          <ac:chgData name="Tasha Robertson" userId="40240c759480c2fe" providerId="LiveId" clId="{C183EF52-3CD2-4CD3-AE40-8243C373796A}" dt="2019-11-29T10:56:31.909" v="1" actId="20577"/>
          <ac:spMkLst>
            <pc:docMk/>
            <pc:sldMk cId="1715725331" sldId="314"/>
            <ac:spMk id="3" creationId="{175A3911-D43C-4A93-B4BD-61D5D7DCE8E0}"/>
          </ac:spMkLst>
        </pc:spChg>
      </pc:sldChg>
      <pc:sldChg chg="modSp">
        <pc:chgData name="Tasha Robertson" userId="40240c759480c2fe" providerId="LiveId" clId="{C183EF52-3CD2-4CD3-AE40-8243C373796A}" dt="2019-11-29T11:11:38.641" v="319" actId="20577"/>
        <pc:sldMkLst>
          <pc:docMk/>
          <pc:sldMk cId="1475152945" sldId="344"/>
        </pc:sldMkLst>
        <pc:spChg chg="mod">
          <ac:chgData name="Tasha Robertson" userId="40240c759480c2fe" providerId="LiveId" clId="{C183EF52-3CD2-4CD3-AE40-8243C373796A}" dt="2019-11-29T11:11:38.641" v="319" actId="20577"/>
          <ac:spMkLst>
            <pc:docMk/>
            <pc:sldMk cId="1475152945" sldId="344"/>
            <ac:spMk id="3" creationId="{675A7142-34F1-4E54-A85B-FF703025B360}"/>
          </ac:spMkLst>
        </pc:spChg>
      </pc:sldChg>
      <pc:sldChg chg="modSp modAnim">
        <pc:chgData name="Tasha Robertson" userId="40240c759480c2fe" providerId="LiveId" clId="{C183EF52-3CD2-4CD3-AE40-8243C373796A}" dt="2019-11-29T11:04:15.745" v="210"/>
        <pc:sldMkLst>
          <pc:docMk/>
          <pc:sldMk cId="3423771802" sldId="376"/>
        </pc:sldMkLst>
        <pc:spChg chg="mod">
          <ac:chgData name="Tasha Robertson" userId="40240c759480c2fe" providerId="LiveId" clId="{C183EF52-3CD2-4CD3-AE40-8243C373796A}" dt="2019-11-29T11:04:00.082" v="199" actId="1038"/>
          <ac:spMkLst>
            <pc:docMk/>
            <pc:sldMk cId="3423771802" sldId="376"/>
            <ac:spMk id="8" creationId="{00000000-0000-0000-0000-000000000000}"/>
          </ac:spMkLst>
        </pc:spChg>
        <pc:spChg chg="mod">
          <ac:chgData name="Tasha Robertson" userId="40240c759480c2fe" providerId="LiveId" clId="{C183EF52-3CD2-4CD3-AE40-8243C373796A}" dt="2019-11-29T11:04:00.082" v="199" actId="1038"/>
          <ac:spMkLst>
            <pc:docMk/>
            <pc:sldMk cId="3423771802" sldId="376"/>
            <ac:spMk id="10" creationId="{00000000-0000-0000-0000-000000000000}"/>
          </ac:spMkLst>
        </pc:spChg>
        <pc:spChg chg="mod">
          <ac:chgData name="Tasha Robertson" userId="40240c759480c2fe" providerId="LiveId" clId="{C183EF52-3CD2-4CD3-AE40-8243C373796A}" dt="2019-11-29T11:04:06.854" v="209" actId="1035"/>
          <ac:spMkLst>
            <pc:docMk/>
            <pc:sldMk cId="3423771802" sldId="376"/>
            <ac:spMk id="11" creationId="{00000000-0000-0000-0000-000000000000}"/>
          </ac:spMkLst>
        </pc:spChg>
        <pc:spChg chg="mod">
          <ac:chgData name="Tasha Robertson" userId="40240c759480c2fe" providerId="LiveId" clId="{C183EF52-3CD2-4CD3-AE40-8243C373796A}" dt="2019-11-29T11:04:03.918" v="207" actId="1038"/>
          <ac:spMkLst>
            <pc:docMk/>
            <pc:sldMk cId="3423771802" sldId="376"/>
            <ac:spMk id="12" creationId="{00000000-0000-0000-0000-000000000000}"/>
          </ac:spMkLst>
        </pc:spChg>
        <pc:spChg chg="mod">
          <ac:chgData name="Tasha Robertson" userId="40240c759480c2fe" providerId="LiveId" clId="{C183EF52-3CD2-4CD3-AE40-8243C373796A}" dt="2019-11-29T11:04:00.082" v="199" actId="1038"/>
          <ac:spMkLst>
            <pc:docMk/>
            <pc:sldMk cId="3423771802" sldId="376"/>
            <ac:spMk id="13" creationId="{00000000-0000-0000-0000-000000000000}"/>
          </ac:spMkLst>
        </pc:spChg>
        <pc:spChg chg="mod">
          <ac:chgData name="Tasha Robertson" userId="40240c759480c2fe" providerId="LiveId" clId="{C183EF52-3CD2-4CD3-AE40-8243C373796A}" dt="2019-11-29T11:03:51.778" v="185" actId="1036"/>
          <ac:spMkLst>
            <pc:docMk/>
            <pc:sldMk cId="3423771802" sldId="376"/>
            <ac:spMk id="14" creationId="{B037ED3D-4640-4C99-BD8E-7128C709FBE2}"/>
          </ac:spMkLst>
        </pc:spChg>
      </pc:sldChg>
      <pc:sldChg chg="modSp">
        <pc:chgData name="Tasha Robertson" userId="40240c759480c2fe" providerId="LiveId" clId="{C183EF52-3CD2-4CD3-AE40-8243C373796A}" dt="2019-11-29T11:05:02.578" v="225" actId="20577"/>
        <pc:sldMkLst>
          <pc:docMk/>
          <pc:sldMk cId="1357916166" sldId="378"/>
        </pc:sldMkLst>
        <pc:spChg chg="mod">
          <ac:chgData name="Tasha Robertson" userId="40240c759480c2fe" providerId="LiveId" clId="{C183EF52-3CD2-4CD3-AE40-8243C373796A}" dt="2019-11-29T11:05:02.578" v="225" actId="20577"/>
          <ac:spMkLst>
            <pc:docMk/>
            <pc:sldMk cId="1357916166" sldId="378"/>
            <ac:spMk id="11" creationId="{754B2BB4-78FE-4590-829C-7D74AFB6860B}"/>
          </ac:spMkLst>
        </pc:spChg>
        <pc:spChg chg="mod">
          <ac:chgData name="Tasha Robertson" userId="40240c759480c2fe" providerId="LiveId" clId="{C183EF52-3CD2-4CD3-AE40-8243C373796A}" dt="2019-11-29T11:00:42.199" v="15" actId="1037"/>
          <ac:spMkLst>
            <pc:docMk/>
            <pc:sldMk cId="1357916166" sldId="378"/>
            <ac:spMk id="15" creationId="{00000000-0000-0000-0000-000000000000}"/>
          </ac:spMkLst>
        </pc:spChg>
      </pc:sldChg>
      <pc:sldChg chg="modSp">
        <pc:chgData name="Tasha Robertson" userId="40240c759480c2fe" providerId="LiveId" clId="{C183EF52-3CD2-4CD3-AE40-8243C373796A}" dt="2019-11-29T11:10:27.775" v="308" actId="20577"/>
        <pc:sldMkLst>
          <pc:docMk/>
          <pc:sldMk cId="1450965459" sldId="381"/>
        </pc:sldMkLst>
        <pc:spChg chg="mod">
          <ac:chgData name="Tasha Robertson" userId="40240c759480c2fe" providerId="LiveId" clId="{C183EF52-3CD2-4CD3-AE40-8243C373796A}" dt="2019-11-29T11:10:27.775" v="308" actId="20577"/>
          <ac:spMkLst>
            <pc:docMk/>
            <pc:sldMk cId="1450965459" sldId="381"/>
            <ac:spMk id="14" creationId="{754B2BB4-78FE-4590-829C-7D74AFB6860B}"/>
          </ac:spMkLst>
        </pc:spChg>
      </pc:sldChg>
      <pc:sldChg chg="modSp">
        <pc:chgData name="Tasha Robertson" userId="40240c759480c2fe" providerId="LiveId" clId="{C183EF52-3CD2-4CD3-AE40-8243C373796A}" dt="2019-11-29T11:13:20.205" v="358" actId="14100"/>
        <pc:sldMkLst>
          <pc:docMk/>
          <pc:sldMk cId="2859436448" sldId="383"/>
        </pc:sldMkLst>
        <pc:spChg chg="mod">
          <ac:chgData name="Tasha Robertson" userId="40240c759480c2fe" providerId="LiveId" clId="{C183EF52-3CD2-4CD3-AE40-8243C373796A}" dt="2019-11-29T11:07:15.130" v="292" actId="20577"/>
          <ac:spMkLst>
            <pc:docMk/>
            <pc:sldMk cId="2859436448" sldId="383"/>
            <ac:spMk id="11" creationId="{754B2BB4-78FE-4590-829C-7D74AFB6860B}"/>
          </ac:spMkLst>
        </pc:spChg>
        <pc:spChg chg="mod">
          <ac:chgData name="Tasha Robertson" userId="40240c759480c2fe" providerId="LiveId" clId="{C183EF52-3CD2-4CD3-AE40-8243C373796A}" dt="2019-11-29T11:13:12.787" v="356" actId="14100"/>
          <ac:spMkLst>
            <pc:docMk/>
            <pc:sldMk cId="2859436448" sldId="383"/>
            <ac:spMk id="12" creationId="{754B2BB4-78FE-4590-829C-7D74AFB6860B}"/>
          </ac:spMkLst>
        </pc:spChg>
        <pc:spChg chg="mod">
          <ac:chgData name="Tasha Robertson" userId="40240c759480c2fe" providerId="LiveId" clId="{C183EF52-3CD2-4CD3-AE40-8243C373796A}" dt="2019-11-29T11:13:20.205" v="358" actId="14100"/>
          <ac:spMkLst>
            <pc:docMk/>
            <pc:sldMk cId="2859436448" sldId="383"/>
            <ac:spMk id="15" creationId="{00000000-0000-0000-0000-000000000000}"/>
          </ac:spMkLst>
        </pc:spChg>
      </pc:sldChg>
      <pc:sldChg chg="modSp">
        <pc:chgData name="Tasha Robertson" userId="40240c759480c2fe" providerId="LiveId" clId="{C183EF52-3CD2-4CD3-AE40-8243C373796A}" dt="2019-11-29T11:04:35.356" v="211" actId="1076"/>
        <pc:sldMkLst>
          <pc:docMk/>
          <pc:sldMk cId="1262780960" sldId="386"/>
        </pc:sldMkLst>
        <pc:spChg chg="mod">
          <ac:chgData name="Tasha Robertson" userId="40240c759480c2fe" providerId="LiveId" clId="{C183EF52-3CD2-4CD3-AE40-8243C373796A}" dt="2019-11-29T11:04:35.356" v="211" actId="1076"/>
          <ac:spMkLst>
            <pc:docMk/>
            <pc:sldMk cId="1262780960" sldId="386"/>
            <ac:spMk id="19" creationId="{B037ED3D-4640-4C99-BD8E-7128C709FBE2}"/>
          </ac:spMkLst>
        </pc:spChg>
      </pc:sldChg>
    </pc:docChg>
  </pc:docChgLst>
  <pc:docChgLst>
    <pc:chgData name="Tasha Robertson" userId="40240c759480c2fe" providerId="LiveId" clId="{7975A852-AC45-4B37-BDAB-C01101F2F494}"/>
    <pc:docChg chg="undo custSel modSld">
      <pc:chgData name="Tasha Robertson" userId="40240c759480c2fe" providerId="LiveId" clId="{7975A852-AC45-4B37-BDAB-C01101F2F494}" dt="2020-01-28T13:14:18.277" v="168" actId="20577"/>
      <pc:docMkLst>
        <pc:docMk/>
      </pc:docMkLst>
      <pc:sldChg chg="modSp">
        <pc:chgData name="Tasha Robertson" userId="40240c759480c2fe" providerId="LiveId" clId="{7975A852-AC45-4B37-BDAB-C01101F2F494}" dt="2020-01-28T13:11:50.862" v="159" actId="113"/>
        <pc:sldMkLst>
          <pc:docMk/>
          <pc:sldMk cId="4017728401" sldId="394"/>
        </pc:sldMkLst>
        <pc:spChg chg="mod">
          <ac:chgData name="Tasha Robertson" userId="40240c759480c2fe" providerId="LiveId" clId="{7975A852-AC45-4B37-BDAB-C01101F2F494}" dt="2020-01-28T13:11:50.862" v="159" actId="113"/>
          <ac:spMkLst>
            <pc:docMk/>
            <pc:sldMk cId="4017728401" sldId="394"/>
            <ac:spMk id="3" creationId="{675A7142-34F1-4E54-A85B-FF703025B360}"/>
          </ac:spMkLst>
        </pc:spChg>
      </pc:sldChg>
      <pc:sldChg chg="modSp">
        <pc:chgData name="Tasha Robertson" userId="40240c759480c2fe" providerId="LiveId" clId="{7975A852-AC45-4B37-BDAB-C01101F2F494}" dt="2020-01-28T13:14:18.277" v="168" actId="20577"/>
        <pc:sldMkLst>
          <pc:docMk/>
          <pc:sldMk cId="2446763385" sldId="430"/>
        </pc:sldMkLst>
        <pc:spChg chg="mod">
          <ac:chgData name="Tasha Robertson" userId="40240c759480c2fe" providerId="LiveId" clId="{7975A852-AC45-4B37-BDAB-C01101F2F494}" dt="2020-01-28T13:14:18.277" v="168" actId="20577"/>
          <ac:spMkLst>
            <pc:docMk/>
            <pc:sldMk cId="2446763385" sldId="430"/>
            <ac:spMk id="3" creationId="{675A7142-34F1-4E54-A85B-FF703025B360}"/>
          </ac:spMkLst>
        </pc:spChg>
      </pc:sldChg>
      <pc:sldChg chg="modSp">
        <pc:chgData name="Tasha Robertson" userId="40240c759480c2fe" providerId="LiveId" clId="{7975A852-AC45-4B37-BDAB-C01101F2F494}" dt="2020-01-28T13:08:21.115" v="142" actId="20577"/>
        <pc:sldMkLst>
          <pc:docMk/>
          <pc:sldMk cId="1946501291" sldId="436"/>
        </pc:sldMkLst>
        <pc:spChg chg="mod">
          <ac:chgData name="Tasha Robertson" userId="40240c759480c2fe" providerId="LiveId" clId="{7975A852-AC45-4B37-BDAB-C01101F2F494}" dt="2020-01-28T13:08:03.341" v="130" actId="20577"/>
          <ac:spMkLst>
            <pc:docMk/>
            <pc:sldMk cId="1946501291" sldId="436"/>
            <ac:spMk id="26" creationId="{754B2BB4-78FE-4590-829C-7D74AFB6860B}"/>
          </ac:spMkLst>
        </pc:spChg>
        <pc:spChg chg="mod">
          <ac:chgData name="Tasha Robertson" userId="40240c759480c2fe" providerId="LiveId" clId="{7975A852-AC45-4B37-BDAB-C01101F2F494}" dt="2020-01-28T13:08:21.115" v="142" actId="20577"/>
          <ac:spMkLst>
            <pc:docMk/>
            <pc:sldMk cId="1946501291" sldId="436"/>
            <ac:spMk id="38" creationId="{754B2BB4-78FE-4590-829C-7D74AFB6860B}"/>
          </ac:spMkLst>
        </pc:spChg>
      </pc:sldChg>
      <pc:sldChg chg="modSp">
        <pc:chgData name="Tasha Robertson" userId="40240c759480c2fe" providerId="LiveId" clId="{7975A852-AC45-4B37-BDAB-C01101F2F494}" dt="2020-01-28T13:08:42.763" v="148" actId="20577"/>
        <pc:sldMkLst>
          <pc:docMk/>
          <pc:sldMk cId="2279030159" sldId="440"/>
        </pc:sldMkLst>
        <pc:spChg chg="mod">
          <ac:chgData name="Tasha Robertson" userId="40240c759480c2fe" providerId="LiveId" clId="{7975A852-AC45-4B37-BDAB-C01101F2F494}" dt="2020-01-28T13:08:42.763" v="148" actId="20577"/>
          <ac:spMkLst>
            <pc:docMk/>
            <pc:sldMk cId="2279030159" sldId="440"/>
            <ac:spMk id="38" creationId="{754B2BB4-78FE-4590-829C-7D74AFB6860B}"/>
          </ac:spMkLst>
        </pc:spChg>
      </pc:sldChg>
      <pc:sldChg chg="modSp">
        <pc:chgData name="Tasha Robertson" userId="40240c759480c2fe" providerId="LiveId" clId="{7975A852-AC45-4B37-BDAB-C01101F2F494}" dt="2020-01-28T13:11:32.128" v="150" actId="20577"/>
        <pc:sldMkLst>
          <pc:docMk/>
          <pc:sldMk cId="324833439" sldId="441"/>
        </pc:sldMkLst>
        <pc:spChg chg="mod">
          <ac:chgData name="Tasha Robertson" userId="40240c759480c2fe" providerId="LiveId" clId="{7975A852-AC45-4B37-BDAB-C01101F2F494}" dt="2020-01-28T13:11:30.061" v="149" actId="20577"/>
          <ac:spMkLst>
            <pc:docMk/>
            <pc:sldMk cId="324833439" sldId="441"/>
            <ac:spMk id="14" creationId="{754B2BB4-78FE-4590-829C-7D74AFB6860B}"/>
          </ac:spMkLst>
        </pc:spChg>
        <pc:spChg chg="mod">
          <ac:chgData name="Tasha Robertson" userId="40240c759480c2fe" providerId="LiveId" clId="{7975A852-AC45-4B37-BDAB-C01101F2F494}" dt="2020-01-28T13:11:32.128" v="150" actId="20577"/>
          <ac:spMkLst>
            <pc:docMk/>
            <pc:sldMk cId="324833439" sldId="441"/>
            <ac:spMk id="26" creationId="{754B2BB4-78FE-4590-829C-7D74AFB6860B}"/>
          </ac:spMkLst>
        </pc:spChg>
      </pc:sldChg>
      <pc:sldChg chg="modSp modAnim">
        <pc:chgData name="Tasha Robertson" userId="40240c759480c2fe" providerId="LiveId" clId="{7975A852-AC45-4B37-BDAB-C01101F2F494}" dt="2020-01-28T13:05:11.706" v="28" actId="1076"/>
        <pc:sldMkLst>
          <pc:docMk/>
          <pc:sldMk cId="1700232415" sldId="446"/>
        </pc:sldMkLst>
        <pc:spChg chg="mod">
          <ac:chgData name="Tasha Robertson" userId="40240c759480c2fe" providerId="LiveId" clId="{7975A852-AC45-4B37-BDAB-C01101F2F494}" dt="2020-01-28T13:05:11.706" v="28" actId="1076"/>
          <ac:spMkLst>
            <pc:docMk/>
            <pc:sldMk cId="1700232415" sldId="446"/>
            <ac:spMk id="23" creationId="{00000000-0000-0000-0000-000000000000}"/>
          </ac:spMkLst>
        </pc:spChg>
      </pc:sldChg>
      <pc:sldChg chg="modSp">
        <pc:chgData name="Tasha Robertson" userId="40240c759480c2fe" providerId="LiveId" clId="{7975A852-AC45-4B37-BDAB-C01101F2F494}" dt="2020-01-28T13:05:54.688" v="32" actId="113"/>
        <pc:sldMkLst>
          <pc:docMk/>
          <pc:sldMk cId="4227437710" sldId="447"/>
        </pc:sldMkLst>
        <pc:spChg chg="mod">
          <ac:chgData name="Tasha Robertson" userId="40240c759480c2fe" providerId="LiveId" clId="{7975A852-AC45-4B37-BDAB-C01101F2F494}" dt="2020-01-28T13:05:54.688" v="32" actId="113"/>
          <ac:spMkLst>
            <pc:docMk/>
            <pc:sldMk cId="4227437710" sldId="447"/>
            <ac:spMk id="19" creationId="{675A7142-34F1-4E54-A85B-FF703025B3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04/02/2020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326770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36533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70350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0051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884990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198485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4239698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291289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2267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403786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this activity, pupils will be asked to reason about vocabulary. Teachers may wish to award points or rewards for ambitious choices or excellent explanations. Pupils should be encouraged to think creatively about how to ‘build the path’ between the two words. Perhaps this could be through spelling patterns, word meaning or association, words with the same roots or another pattern that they outline themselves. </a:t>
            </a:r>
          </a:p>
          <a:p>
            <a:pPr marL="0" indent="0">
              <a:buNone/>
            </a:pP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138479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66667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21074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4214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Y4 M6c Can identify acute and obtuse angles</a:t>
            </a:r>
            <a:endParaRPr lang="en-GB" sz="44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a:spLocks noChangeArrowheads="1"/>
          </p:cNvSpPr>
          <p:nvPr/>
        </p:nvSpPr>
        <p:spPr bwMode="auto">
          <a:xfrm>
            <a:off x="1208114" y="5343684"/>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2"/>
            <a:ext cx="10928242" cy="72205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right angle</a:t>
            </a:r>
            <a:r>
              <a:rPr lang="en-GB" sz="3600" dirty="0">
                <a:solidFill>
                  <a:srgbClr val="002060"/>
                </a:solidFill>
              </a:rPr>
              <a:t> is an angle of exactly </a:t>
            </a:r>
            <a:r>
              <a:rPr lang="en-GB" sz="3600" b="1" dirty="0">
                <a:solidFill>
                  <a:srgbClr val="002060"/>
                </a:solidFill>
              </a:rPr>
              <a:t>90⁰ (degrees)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5181600" y="5353799"/>
            <a:ext cx="6538477" cy="1092348"/>
          </a:xfrm>
          <a:prstGeom prst="wedgeRectCallout">
            <a:avLst>
              <a:gd name="adj1" fmla="val -69826"/>
              <a:gd name="adj2" fmla="val -4421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This means this angle is an </a:t>
            </a:r>
            <a:r>
              <a:rPr lang="en-GB" sz="3600" b="1" dirty="0">
                <a:solidFill>
                  <a:srgbClr val="002060"/>
                </a:solidFill>
              </a:rPr>
              <a:t>acute angle</a:t>
            </a:r>
            <a:r>
              <a:rPr lang="en-GB" sz="3600" dirty="0">
                <a:solidFill>
                  <a:srgbClr val="002060"/>
                </a:solidFill>
              </a:rPr>
              <a:t>.</a:t>
            </a:r>
          </a:p>
        </p:txBody>
      </p:sp>
      <p:sp>
        <p:nvSpPr>
          <p:cNvPr id="38" name="Speech Bubble: Rectangle 11">
            <a:extLst>
              <a:ext uri="{FF2B5EF4-FFF2-40B4-BE49-F238E27FC236}">
                <a16:creationId xmlns:a16="http://schemas.microsoft.com/office/drawing/2014/main" id="{754B2BB4-78FE-4590-829C-7D74AFB6860B}"/>
              </a:ext>
            </a:extLst>
          </p:cNvPr>
          <p:cNvSpPr/>
          <p:nvPr/>
        </p:nvSpPr>
        <p:spPr>
          <a:xfrm>
            <a:off x="5181601" y="2814211"/>
            <a:ext cx="6538476" cy="2300230"/>
          </a:xfrm>
          <a:prstGeom prst="wedgeRectCallout">
            <a:avLst>
              <a:gd name="adj1" fmla="val -74954"/>
              <a:gd name="adj2" fmla="val -151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I know a right angle is </a:t>
            </a:r>
            <a:r>
              <a:rPr lang="en-GB" sz="3600" b="1" dirty="0">
                <a:solidFill>
                  <a:srgbClr val="002060"/>
                </a:solidFill>
              </a:rPr>
              <a:t>90⁰</a:t>
            </a:r>
            <a:r>
              <a:rPr lang="en-GB" sz="3600" dirty="0">
                <a:solidFill>
                  <a:srgbClr val="002060"/>
                </a:solidFill>
              </a:rPr>
              <a:t> and I can see that this angle is </a:t>
            </a:r>
            <a:r>
              <a:rPr lang="en-GB" sz="3600" b="1" dirty="0">
                <a:solidFill>
                  <a:srgbClr val="002060"/>
                </a:solidFill>
              </a:rPr>
              <a:t>less than a right angle</a:t>
            </a:r>
            <a:r>
              <a:rPr lang="en-GB" sz="3600" dirty="0">
                <a:solidFill>
                  <a:srgbClr val="002060"/>
                </a:solidFill>
              </a:rPr>
              <a:t> because the line goes through the square.</a:t>
            </a:r>
          </a:p>
        </p:txBody>
      </p:sp>
      <p:sp>
        <p:nvSpPr>
          <p:cNvPr id="16" name="Line 5"/>
          <p:cNvSpPr>
            <a:spLocks noChangeShapeType="1"/>
          </p:cNvSpPr>
          <p:nvPr/>
        </p:nvSpPr>
        <p:spPr bwMode="auto">
          <a:xfrm flipV="1">
            <a:off x="1221277" y="3947160"/>
            <a:ext cx="2207723" cy="18283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V="1">
            <a:off x="1206037" y="3215640"/>
            <a:ext cx="0" cy="25598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9465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ppt_x"/>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a:spLocks noChangeArrowheads="1"/>
          </p:cNvSpPr>
          <p:nvPr/>
        </p:nvSpPr>
        <p:spPr bwMode="auto">
          <a:xfrm>
            <a:off x="1005377" y="4797510"/>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2"/>
            <a:ext cx="10928242" cy="72205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right angle</a:t>
            </a:r>
            <a:r>
              <a:rPr lang="en-GB" sz="3600" dirty="0">
                <a:solidFill>
                  <a:srgbClr val="002060"/>
                </a:solidFill>
              </a:rPr>
              <a:t> is an angle of exactly </a:t>
            </a:r>
            <a:r>
              <a:rPr lang="en-GB" sz="3600" b="1" dirty="0">
                <a:solidFill>
                  <a:srgbClr val="002060"/>
                </a:solidFill>
              </a:rPr>
              <a:t>90⁰ (degrees)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3657600" y="5229310"/>
            <a:ext cx="8062477" cy="977270"/>
          </a:xfrm>
          <a:prstGeom prst="wedgeRectCallout">
            <a:avLst>
              <a:gd name="adj1" fmla="val -64344"/>
              <a:gd name="adj2" fmla="val -6030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This angle is an </a:t>
            </a:r>
            <a:r>
              <a:rPr lang="en-GB" sz="3600" b="1" dirty="0">
                <a:solidFill>
                  <a:srgbClr val="002060"/>
                </a:solidFill>
              </a:rPr>
              <a:t>obtuse angle</a:t>
            </a:r>
            <a:r>
              <a:rPr lang="en-GB" sz="3600" dirty="0">
                <a:solidFill>
                  <a:srgbClr val="002060"/>
                </a:solidFill>
              </a:rPr>
              <a:t>.</a:t>
            </a:r>
          </a:p>
        </p:txBody>
      </p:sp>
      <p:sp>
        <p:nvSpPr>
          <p:cNvPr id="38" name="Speech Bubble: Rectangle 11">
            <a:extLst>
              <a:ext uri="{FF2B5EF4-FFF2-40B4-BE49-F238E27FC236}">
                <a16:creationId xmlns:a16="http://schemas.microsoft.com/office/drawing/2014/main" id="{754B2BB4-78FE-4590-829C-7D74AFB6860B}"/>
              </a:ext>
            </a:extLst>
          </p:cNvPr>
          <p:cNvSpPr/>
          <p:nvPr/>
        </p:nvSpPr>
        <p:spPr>
          <a:xfrm>
            <a:off x="3657600" y="2814212"/>
            <a:ext cx="8062477" cy="1983298"/>
          </a:xfrm>
          <a:prstGeom prst="wedgeRectCallout">
            <a:avLst>
              <a:gd name="adj1" fmla="val -74387"/>
              <a:gd name="adj2" fmla="val -717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dirty="0">
                <a:solidFill>
                  <a:srgbClr val="002060"/>
                </a:solidFill>
              </a:rPr>
              <a:t>I know a right angle is </a:t>
            </a:r>
            <a:r>
              <a:rPr lang="en-GB" sz="3600" b="1" dirty="0">
                <a:solidFill>
                  <a:srgbClr val="002060"/>
                </a:solidFill>
              </a:rPr>
              <a:t>90⁰</a:t>
            </a:r>
            <a:r>
              <a:rPr lang="en-GB" sz="3600" dirty="0">
                <a:solidFill>
                  <a:srgbClr val="002060"/>
                </a:solidFill>
              </a:rPr>
              <a:t> and I can see this is </a:t>
            </a:r>
            <a:r>
              <a:rPr lang="en-GB" sz="3600" b="1" dirty="0">
                <a:solidFill>
                  <a:srgbClr val="002060"/>
                </a:solidFill>
              </a:rPr>
              <a:t>greater than a right angle </a:t>
            </a:r>
            <a:r>
              <a:rPr lang="en-GB" sz="3600" dirty="0">
                <a:solidFill>
                  <a:srgbClr val="002060"/>
                </a:solidFill>
              </a:rPr>
              <a:t>because I can see the line beyond the square.</a:t>
            </a:r>
          </a:p>
        </p:txBody>
      </p:sp>
      <p:sp>
        <p:nvSpPr>
          <p:cNvPr id="16" name="Line 5"/>
          <p:cNvSpPr>
            <a:spLocks noChangeShapeType="1"/>
          </p:cNvSpPr>
          <p:nvPr/>
        </p:nvSpPr>
        <p:spPr bwMode="auto">
          <a:xfrm>
            <a:off x="1018540" y="5229310"/>
            <a:ext cx="2207723" cy="5461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V="1">
            <a:off x="1003300" y="3538146"/>
            <a:ext cx="0" cy="16911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2790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ppt_x"/>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rot="16200000">
            <a:off x="591549" y="3259675"/>
            <a:ext cx="3058296" cy="233488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2"/>
            <a:ext cx="10928242" cy="72205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right angle</a:t>
            </a:r>
            <a:r>
              <a:rPr lang="en-GB" sz="3600" dirty="0">
                <a:solidFill>
                  <a:srgbClr val="002060"/>
                </a:solidFill>
              </a:rPr>
              <a:t> is an angle of exactly </a:t>
            </a:r>
            <a:r>
              <a:rPr lang="en-GB" sz="3600" b="1" dirty="0">
                <a:solidFill>
                  <a:srgbClr val="002060"/>
                </a:solidFill>
              </a:rPr>
              <a:t>90⁰ (degrees)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4495799" y="2897969"/>
            <a:ext cx="7422397" cy="1339511"/>
          </a:xfrm>
          <a:prstGeom prst="wedgeRectCallout">
            <a:avLst>
              <a:gd name="adj1" fmla="val -69826"/>
              <a:gd name="adj2" fmla="val -375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This pentagon has 3 right angles as there are 3 vertices with </a:t>
            </a:r>
            <a:r>
              <a:rPr lang="en-GB" sz="3600" b="1" dirty="0">
                <a:solidFill>
                  <a:srgbClr val="002060"/>
                </a:solidFill>
              </a:rPr>
              <a:t>90⁰ angles</a:t>
            </a:r>
            <a:r>
              <a:rPr lang="en-GB" sz="3600" dirty="0">
                <a:solidFill>
                  <a:srgbClr val="002060"/>
                </a:solidFill>
              </a:rPr>
              <a:t>.  </a:t>
            </a:r>
          </a:p>
        </p:txBody>
      </p:sp>
      <p:sp>
        <p:nvSpPr>
          <p:cNvPr id="30" name="Rectangle 6"/>
          <p:cNvSpPr>
            <a:spLocks noChangeArrowheads="1"/>
          </p:cNvSpPr>
          <p:nvPr/>
        </p:nvSpPr>
        <p:spPr bwMode="auto">
          <a:xfrm>
            <a:off x="953702" y="5524466"/>
            <a:ext cx="431800" cy="431800"/>
          </a:xfrm>
          <a:prstGeom prst="rect">
            <a:avLst/>
          </a:prstGeom>
          <a:solidFill>
            <a:schemeClr val="bg1"/>
          </a:solidFill>
          <a:ln w="28575">
            <a:solidFill>
              <a:schemeClr val="tx1"/>
            </a:solidFill>
            <a:miter lim="800000"/>
            <a:headEnd/>
            <a:tailEnd/>
          </a:ln>
          <a:effectLst/>
        </p:spPr>
        <p:txBody>
          <a:bodyPr wrap="none" anchor="ctr"/>
          <a:lstStyle/>
          <a:p>
            <a:endParaRPr lang="en-GB"/>
          </a:p>
        </p:txBody>
      </p:sp>
      <p:sp>
        <p:nvSpPr>
          <p:cNvPr id="31" name="Rectangle 6"/>
          <p:cNvSpPr>
            <a:spLocks noChangeArrowheads="1"/>
          </p:cNvSpPr>
          <p:nvPr/>
        </p:nvSpPr>
        <p:spPr bwMode="auto">
          <a:xfrm>
            <a:off x="980304" y="4039292"/>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32" name="Rectangle 6"/>
          <p:cNvSpPr>
            <a:spLocks noChangeArrowheads="1"/>
          </p:cNvSpPr>
          <p:nvPr/>
        </p:nvSpPr>
        <p:spPr bwMode="auto">
          <a:xfrm>
            <a:off x="2856340" y="5524466"/>
            <a:ext cx="431800" cy="431800"/>
          </a:xfrm>
          <a:prstGeom prst="rect">
            <a:avLst/>
          </a:prstGeom>
          <a:solidFill>
            <a:schemeClr val="bg1"/>
          </a:solidFill>
          <a:ln w="28575">
            <a:solidFill>
              <a:schemeClr val="tx1"/>
            </a:solidFill>
            <a:miter lim="800000"/>
            <a:headEnd/>
            <a:tailEnd/>
          </a:ln>
          <a:effectLst/>
        </p:spPr>
        <p:txBody>
          <a:bodyPr wrap="none" anchor="ctr"/>
          <a:lstStyle/>
          <a:p>
            <a:endParaRPr lang="en-GB"/>
          </a:p>
        </p:txBody>
      </p:sp>
      <p:sp>
        <p:nvSpPr>
          <p:cNvPr id="33" name="Rectangle 6"/>
          <p:cNvSpPr>
            <a:spLocks noChangeArrowheads="1"/>
          </p:cNvSpPr>
          <p:nvPr/>
        </p:nvSpPr>
        <p:spPr bwMode="auto">
          <a:xfrm>
            <a:off x="2871132" y="408099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38" name="Speech Bubble: Rectangle 11">
            <a:extLst>
              <a:ext uri="{FF2B5EF4-FFF2-40B4-BE49-F238E27FC236}">
                <a16:creationId xmlns:a16="http://schemas.microsoft.com/office/drawing/2014/main" id="{754B2BB4-78FE-4590-829C-7D74AFB6860B}"/>
              </a:ext>
            </a:extLst>
          </p:cNvPr>
          <p:cNvSpPr/>
          <p:nvPr/>
        </p:nvSpPr>
        <p:spPr>
          <a:xfrm>
            <a:off x="4495800" y="4584594"/>
            <a:ext cx="7422396" cy="2273406"/>
          </a:xfrm>
          <a:prstGeom prst="wedgeRectCallout">
            <a:avLst>
              <a:gd name="adj1" fmla="val -62579"/>
              <a:gd name="adj2" fmla="val -5897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There are two vertices where the angle is larger than </a:t>
            </a:r>
            <a:r>
              <a:rPr lang="en-GB" sz="3600" b="1" dirty="0">
                <a:solidFill>
                  <a:srgbClr val="002060"/>
                </a:solidFill>
              </a:rPr>
              <a:t>90⁰ </a:t>
            </a:r>
            <a:r>
              <a:rPr lang="en-GB" sz="3600" dirty="0">
                <a:solidFill>
                  <a:srgbClr val="002060"/>
                </a:solidFill>
              </a:rPr>
              <a:t>(these are marked in red). These are </a:t>
            </a:r>
            <a:r>
              <a:rPr lang="en-GB" sz="3600" b="1" dirty="0">
                <a:solidFill>
                  <a:srgbClr val="002060"/>
                </a:solidFill>
              </a:rPr>
              <a:t>obtuse angles</a:t>
            </a:r>
            <a:r>
              <a:rPr lang="en-GB" sz="3600" dirty="0">
                <a:solidFill>
                  <a:srgbClr val="002060"/>
                </a:solidFill>
              </a:rPr>
              <a:t>.</a:t>
            </a:r>
          </a:p>
        </p:txBody>
      </p:sp>
      <p:sp>
        <p:nvSpPr>
          <p:cNvPr id="16" name="Rectangle 6"/>
          <p:cNvSpPr>
            <a:spLocks noChangeArrowheads="1"/>
          </p:cNvSpPr>
          <p:nvPr/>
        </p:nvSpPr>
        <p:spPr bwMode="auto">
          <a:xfrm rot="2690551">
            <a:off x="1904796" y="2987397"/>
            <a:ext cx="431800" cy="431800"/>
          </a:xfrm>
          <a:prstGeom prst="rect">
            <a:avLst/>
          </a:prstGeom>
          <a:solidFill>
            <a:schemeClr val="bg1"/>
          </a:solidFill>
          <a:ln w="28575">
            <a:solidFill>
              <a:schemeClr val="tx1"/>
            </a:solidFill>
            <a:miter lim="800000"/>
            <a:headEnd/>
            <a:tailEnd/>
          </a:ln>
          <a:effectLst/>
        </p:spPr>
        <p:txBody>
          <a:bodyPr wrap="none" anchor="ctr"/>
          <a:lstStyle/>
          <a:p>
            <a:endParaRPr lang="en-GB"/>
          </a:p>
        </p:txBody>
      </p:sp>
    </p:spTree>
    <p:extLst>
      <p:ext uri="{BB962C8B-B14F-4D97-AF65-F5344CB8AC3E}">
        <p14:creationId xmlns:p14="http://schemas.microsoft.com/office/powerpoint/2010/main" val="5383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000" fill="hold"/>
                                        <p:tgtEl>
                                          <p:spTgt spid="30"/>
                                        </p:tgtEl>
                                        <p:attrNameLst>
                                          <p:attrName>ppt_x</p:attrName>
                                        </p:attrNameLst>
                                      </p:cBhvr>
                                      <p:tavLst>
                                        <p:tav tm="0">
                                          <p:val>
                                            <p:strVal val="#ppt_x"/>
                                          </p:val>
                                        </p:tav>
                                        <p:tav tm="100000">
                                          <p:val>
                                            <p:strVal val="#ppt_x"/>
                                          </p:val>
                                        </p:tav>
                                      </p:tavLst>
                                    </p:anim>
                                    <p:anim calcmode="lin" valueType="num">
                                      <p:cBhvr additive="base">
                                        <p:cTn id="8" dur="20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2000" fill="hold"/>
                                        <p:tgtEl>
                                          <p:spTgt spid="31"/>
                                        </p:tgtEl>
                                        <p:attrNameLst>
                                          <p:attrName>ppt_x</p:attrName>
                                        </p:attrNameLst>
                                      </p:cBhvr>
                                      <p:tavLst>
                                        <p:tav tm="0">
                                          <p:val>
                                            <p:strVal val="#ppt_x"/>
                                          </p:val>
                                        </p:tav>
                                        <p:tav tm="100000">
                                          <p:val>
                                            <p:strVal val="#ppt_x"/>
                                          </p:val>
                                        </p:tav>
                                      </p:tavLst>
                                    </p:anim>
                                    <p:anim calcmode="lin" valueType="num">
                                      <p:cBhvr additive="base">
                                        <p:cTn id="13" dur="200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7" presetClass="entr" presetSubtype="1"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2000" fill="hold"/>
                                        <p:tgtEl>
                                          <p:spTgt spid="32"/>
                                        </p:tgtEl>
                                        <p:attrNameLst>
                                          <p:attrName>ppt_x</p:attrName>
                                        </p:attrNameLst>
                                      </p:cBhvr>
                                      <p:tavLst>
                                        <p:tav tm="0">
                                          <p:val>
                                            <p:strVal val="#ppt_x"/>
                                          </p:val>
                                        </p:tav>
                                        <p:tav tm="100000">
                                          <p:val>
                                            <p:strVal val="#ppt_x"/>
                                          </p:val>
                                        </p:tav>
                                      </p:tavLst>
                                    </p:anim>
                                    <p:anim calcmode="lin" valueType="num">
                                      <p:cBhvr additive="base">
                                        <p:cTn id="18" dur="2000" fill="hold"/>
                                        <p:tgtEl>
                                          <p:spTgt spid="32"/>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7" presetClass="entr" presetSubtype="1"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2000" fill="hold"/>
                                        <p:tgtEl>
                                          <p:spTgt spid="33"/>
                                        </p:tgtEl>
                                        <p:attrNameLst>
                                          <p:attrName>ppt_x</p:attrName>
                                        </p:attrNameLst>
                                      </p:cBhvr>
                                      <p:tavLst>
                                        <p:tav tm="0">
                                          <p:val>
                                            <p:strVal val="#ppt_x"/>
                                          </p:val>
                                        </p:tav>
                                        <p:tav tm="100000">
                                          <p:val>
                                            <p:strVal val="#ppt_x"/>
                                          </p:val>
                                        </p:tav>
                                      </p:tavLst>
                                    </p:anim>
                                    <p:anim calcmode="lin" valueType="num">
                                      <p:cBhvr additive="base">
                                        <p:cTn id="23" dur="2000" fill="hold"/>
                                        <p:tgtEl>
                                          <p:spTgt spid="33"/>
                                        </p:tgtEl>
                                        <p:attrNameLst>
                                          <p:attrName>ppt_y</p:attrName>
                                        </p:attrNameLst>
                                      </p:cBhvr>
                                      <p:tavLst>
                                        <p:tav tm="0">
                                          <p:val>
                                            <p:strVal val="0-#ppt_h/2"/>
                                          </p:val>
                                        </p:tav>
                                        <p:tav tm="100000">
                                          <p:val>
                                            <p:strVal val="#ppt_y"/>
                                          </p:val>
                                        </p:tav>
                                      </p:tavLst>
                                    </p:anim>
                                  </p:childTnLst>
                                </p:cTn>
                              </p:par>
                            </p:childTnLst>
                          </p:cTn>
                        </p:par>
                        <p:par>
                          <p:cTn id="24" fill="hold">
                            <p:stCondLst>
                              <p:cond delay="8000"/>
                            </p:stCondLst>
                            <p:childTnLst>
                              <p:par>
                                <p:cTn id="25" presetID="7"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2000" fill="hold"/>
                                        <p:tgtEl>
                                          <p:spTgt spid="16"/>
                                        </p:tgtEl>
                                        <p:attrNameLst>
                                          <p:attrName>ppt_x</p:attrName>
                                        </p:attrNameLst>
                                      </p:cBhvr>
                                      <p:tavLst>
                                        <p:tav tm="0">
                                          <p:val>
                                            <p:strVal val="#ppt_x"/>
                                          </p:val>
                                        </p:tav>
                                        <p:tav tm="100000">
                                          <p:val>
                                            <p:strVal val="#ppt_x"/>
                                          </p:val>
                                        </p:tav>
                                      </p:tavLst>
                                    </p:anim>
                                    <p:anim calcmode="lin" valueType="num">
                                      <p:cBhvr additive="base">
                                        <p:cTn id="28"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oid 5"/>
          <p:cNvSpPr/>
          <p:nvPr/>
        </p:nvSpPr>
        <p:spPr>
          <a:xfrm>
            <a:off x="370453" y="2742224"/>
            <a:ext cx="2910840" cy="2621280"/>
          </a:xfrm>
          <a:prstGeom prst="trapezoid">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4427800" y="1753628"/>
            <a:ext cx="7422397" cy="1078487"/>
          </a:xfrm>
          <a:prstGeom prst="wedgeRectCallout">
            <a:avLst>
              <a:gd name="adj1" fmla="val -69826"/>
              <a:gd name="adj2" fmla="val -375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This quadrilateral has no right angles </a:t>
            </a:r>
          </a:p>
          <a:p>
            <a:pPr algn="ctr">
              <a:buNone/>
            </a:pPr>
            <a:r>
              <a:rPr lang="en-GB" sz="3200" dirty="0">
                <a:solidFill>
                  <a:srgbClr val="002060"/>
                </a:solidFill>
              </a:rPr>
              <a:t>(</a:t>
            </a:r>
            <a:r>
              <a:rPr lang="en-GB" sz="3200" b="1" dirty="0">
                <a:solidFill>
                  <a:srgbClr val="002060"/>
                </a:solidFill>
              </a:rPr>
              <a:t>90⁰ angles</a:t>
            </a:r>
            <a:r>
              <a:rPr lang="en-GB" sz="3200" dirty="0">
                <a:solidFill>
                  <a:srgbClr val="002060"/>
                </a:solidFill>
              </a:rPr>
              <a:t>).  </a:t>
            </a:r>
          </a:p>
        </p:txBody>
      </p:sp>
      <p:sp>
        <p:nvSpPr>
          <p:cNvPr id="31" name="Rectangle 6"/>
          <p:cNvSpPr>
            <a:spLocks noChangeArrowheads="1"/>
          </p:cNvSpPr>
          <p:nvPr/>
        </p:nvSpPr>
        <p:spPr bwMode="auto">
          <a:xfrm>
            <a:off x="2196577" y="2742224"/>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33" name="Rectangle 6"/>
          <p:cNvSpPr>
            <a:spLocks noChangeArrowheads="1"/>
          </p:cNvSpPr>
          <p:nvPr/>
        </p:nvSpPr>
        <p:spPr bwMode="auto">
          <a:xfrm>
            <a:off x="373642" y="4938001"/>
            <a:ext cx="431800" cy="431800"/>
          </a:xfrm>
          <a:prstGeom prst="rect">
            <a:avLst/>
          </a:prstGeom>
          <a:solidFill>
            <a:schemeClr val="bg1"/>
          </a:solidFill>
          <a:ln w="28575">
            <a:solidFill>
              <a:srgbClr val="00B050"/>
            </a:solidFill>
            <a:miter lim="800000"/>
            <a:headEnd/>
            <a:tailEnd/>
          </a:ln>
          <a:effectLst/>
        </p:spPr>
        <p:txBody>
          <a:bodyPr wrap="none" anchor="ctr"/>
          <a:lstStyle/>
          <a:p>
            <a:endParaRPr lang="en-GB"/>
          </a:p>
        </p:txBody>
      </p:sp>
      <p:sp>
        <p:nvSpPr>
          <p:cNvPr id="38" name="Speech Bubble: Rectangle 11">
            <a:extLst>
              <a:ext uri="{FF2B5EF4-FFF2-40B4-BE49-F238E27FC236}">
                <a16:creationId xmlns:a16="http://schemas.microsoft.com/office/drawing/2014/main" id="{754B2BB4-78FE-4590-829C-7D74AFB6860B}"/>
              </a:ext>
            </a:extLst>
          </p:cNvPr>
          <p:cNvSpPr/>
          <p:nvPr/>
        </p:nvSpPr>
        <p:spPr>
          <a:xfrm>
            <a:off x="4199200" y="3002044"/>
            <a:ext cx="7650997" cy="1569956"/>
          </a:xfrm>
          <a:prstGeom prst="wedgeRectCallout">
            <a:avLst>
              <a:gd name="adj1" fmla="val -65864"/>
              <a:gd name="adj2" fmla="val -455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There are two vertices where the angle is greater than </a:t>
            </a:r>
            <a:r>
              <a:rPr lang="en-GB" sz="3200" b="1" dirty="0">
                <a:solidFill>
                  <a:srgbClr val="002060"/>
                </a:solidFill>
              </a:rPr>
              <a:t>90⁰ </a:t>
            </a:r>
            <a:r>
              <a:rPr lang="en-GB" sz="3200" dirty="0">
                <a:solidFill>
                  <a:srgbClr val="002060"/>
                </a:solidFill>
              </a:rPr>
              <a:t>(these are marked in red). These are </a:t>
            </a:r>
            <a:r>
              <a:rPr lang="en-GB" sz="3200" b="1" dirty="0">
                <a:solidFill>
                  <a:srgbClr val="002060"/>
                </a:solidFill>
              </a:rPr>
              <a:t>obtuse angles</a:t>
            </a:r>
            <a:r>
              <a:rPr lang="en-GB" sz="3200" dirty="0">
                <a:solidFill>
                  <a:srgbClr val="002060"/>
                </a:solidFill>
              </a:rPr>
              <a:t>. </a:t>
            </a:r>
          </a:p>
        </p:txBody>
      </p:sp>
      <p:sp>
        <p:nvSpPr>
          <p:cNvPr id="15" name="Rectangle 6"/>
          <p:cNvSpPr>
            <a:spLocks noChangeArrowheads="1"/>
          </p:cNvSpPr>
          <p:nvPr/>
        </p:nvSpPr>
        <p:spPr bwMode="auto">
          <a:xfrm>
            <a:off x="2883162" y="4938001"/>
            <a:ext cx="431800" cy="431800"/>
          </a:xfrm>
          <a:prstGeom prst="rect">
            <a:avLst/>
          </a:prstGeom>
          <a:solidFill>
            <a:schemeClr val="bg1"/>
          </a:solidFill>
          <a:ln w="28575">
            <a:solidFill>
              <a:srgbClr val="00B050"/>
            </a:solidFill>
            <a:miter lim="800000"/>
            <a:headEnd/>
            <a:tailEnd/>
          </a:ln>
          <a:effectLst/>
        </p:spPr>
        <p:txBody>
          <a:bodyPr wrap="none" anchor="ctr"/>
          <a:lstStyle/>
          <a:p>
            <a:endParaRPr lang="en-GB"/>
          </a:p>
        </p:txBody>
      </p:sp>
      <p:sp>
        <p:nvSpPr>
          <p:cNvPr id="17" name="Rectangle 6"/>
          <p:cNvSpPr>
            <a:spLocks noChangeArrowheads="1"/>
          </p:cNvSpPr>
          <p:nvPr/>
        </p:nvSpPr>
        <p:spPr bwMode="auto">
          <a:xfrm>
            <a:off x="1056050" y="2742224"/>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4199200" y="4938002"/>
            <a:ext cx="7650997" cy="1627562"/>
          </a:xfrm>
          <a:prstGeom prst="wedgeRectCallout">
            <a:avLst>
              <a:gd name="adj1" fmla="val -60087"/>
              <a:gd name="adj2" fmla="val -3126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There are two vertices where the angle is less than </a:t>
            </a:r>
            <a:r>
              <a:rPr lang="en-GB" sz="3200" b="1" dirty="0">
                <a:solidFill>
                  <a:srgbClr val="002060"/>
                </a:solidFill>
              </a:rPr>
              <a:t>90⁰ </a:t>
            </a:r>
            <a:r>
              <a:rPr lang="en-GB" sz="3200" dirty="0">
                <a:solidFill>
                  <a:srgbClr val="002060"/>
                </a:solidFill>
              </a:rPr>
              <a:t>(these are marked in green). </a:t>
            </a:r>
          </a:p>
          <a:p>
            <a:pPr algn="ctr">
              <a:buNone/>
            </a:pPr>
            <a:r>
              <a:rPr lang="en-GB" sz="3200" dirty="0">
                <a:solidFill>
                  <a:srgbClr val="002060"/>
                </a:solidFill>
              </a:rPr>
              <a:t>These are </a:t>
            </a:r>
            <a:r>
              <a:rPr lang="en-GB" sz="3200" b="1" dirty="0">
                <a:solidFill>
                  <a:srgbClr val="002060"/>
                </a:solidFill>
              </a:rPr>
              <a:t>acute angles</a:t>
            </a:r>
            <a:r>
              <a:rPr lang="en-GB" sz="3200" dirty="0">
                <a:solidFill>
                  <a:srgbClr val="002060"/>
                </a:solidFill>
              </a:rPr>
              <a:t>. </a:t>
            </a:r>
          </a:p>
        </p:txBody>
      </p:sp>
    </p:spTree>
    <p:extLst>
      <p:ext uri="{BB962C8B-B14F-4D97-AF65-F5344CB8AC3E}">
        <p14:creationId xmlns:p14="http://schemas.microsoft.com/office/powerpoint/2010/main" val="32483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ppt_x"/>
                                          </p:val>
                                        </p:tav>
                                        <p:tav tm="100000">
                                          <p:val>
                                            <p:strVal val="#ppt_x"/>
                                          </p:val>
                                        </p:tav>
                                      </p:tavLst>
                                    </p:anim>
                                    <p:anim calcmode="lin" valueType="num">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2000" fill="hold"/>
                                        <p:tgtEl>
                                          <p:spTgt spid="33"/>
                                        </p:tgtEl>
                                        <p:attrNameLst>
                                          <p:attrName>ppt_x</p:attrName>
                                        </p:attrNameLst>
                                      </p:cBhvr>
                                      <p:tavLst>
                                        <p:tav tm="0">
                                          <p:val>
                                            <p:strVal val="#ppt_x"/>
                                          </p:val>
                                        </p:tav>
                                        <p:tav tm="100000">
                                          <p:val>
                                            <p:strVal val="#ppt_x"/>
                                          </p:val>
                                        </p:tav>
                                      </p:tavLst>
                                    </p:anim>
                                    <p:anim calcmode="lin" valueType="num">
                                      <p:cBhvr additive="base">
                                        <p:cTn id="13" dur="2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7"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0" fill="hold"/>
                                        <p:tgtEl>
                                          <p:spTgt spid="15"/>
                                        </p:tgtEl>
                                        <p:attrNameLst>
                                          <p:attrName>ppt_x</p:attrName>
                                        </p:attrNameLst>
                                      </p:cBhvr>
                                      <p:tavLst>
                                        <p:tav tm="0">
                                          <p:val>
                                            <p:strVal val="#ppt_x"/>
                                          </p:val>
                                        </p:tav>
                                        <p:tav tm="100000">
                                          <p:val>
                                            <p:strVal val="#ppt_x"/>
                                          </p:val>
                                        </p:tav>
                                      </p:tavLst>
                                    </p:anim>
                                    <p:anim calcmode="lin" valueType="num">
                                      <p:cBhvr additive="base">
                                        <p:cTn id="18" dur="20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7"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000" fill="hold"/>
                                        <p:tgtEl>
                                          <p:spTgt spid="17"/>
                                        </p:tgtEl>
                                        <p:attrNameLst>
                                          <p:attrName>ppt_x</p:attrName>
                                        </p:attrNameLst>
                                      </p:cBhvr>
                                      <p:tavLst>
                                        <p:tav tm="0">
                                          <p:val>
                                            <p:strVal val="#ppt_x"/>
                                          </p:val>
                                        </p:tav>
                                        <p:tav tm="100000">
                                          <p:val>
                                            <p:strVal val="#ppt_x"/>
                                          </p:val>
                                        </p:tav>
                                      </p:tavLst>
                                    </p:anim>
                                    <p:anim calcmode="lin" valueType="num">
                                      <p:cBhvr additive="base">
                                        <p:cTn id="23" dur="2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7200" y="1807278"/>
            <a:ext cx="11231879" cy="8164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Tick the angles which</a:t>
            </a:r>
            <a:r>
              <a:rPr lang="en-GB" sz="3200" b="1" dirty="0">
                <a:solidFill>
                  <a:srgbClr val="002060"/>
                </a:solidFill>
              </a:rPr>
              <a:t> </a:t>
            </a:r>
            <a:r>
              <a:rPr lang="en-GB" sz="3200" dirty="0">
                <a:solidFill>
                  <a:srgbClr val="002060"/>
                </a:solidFill>
              </a:rPr>
              <a:t>show an </a:t>
            </a:r>
            <a:r>
              <a:rPr lang="en-GB" sz="3200" b="1" dirty="0">
                <a:solidFill>
                  <a:srgbClr val="002060"/>
                </a:solidFill>
              </a:rPr>
              <a:t>acute angle</a:t>
            </a:r>
            <a:r>
              <a:rPr lang="en-GB" sz="32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11" name="Straight Connector 10"/>
          <p:cNvCxnSpPr/>
          <p:nvPr/>
        </p:nvCxnSpPr>
        <p:spPr>
          <a:xfrm flipH="1">
            <a:off x="3512818" y="4598121"/>
            <a:ext cx="1900489" cy="116697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594359" y="3947160"/>
            <a:ext cx="274319" cy="169164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868678" y="3623464"/>
            <a:ext cx="2301241" cy="32959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512818" y="4066952"/>
            <a:ext cx="274319" cy="169164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6588343" y="3623464"/>
            <a:ext cx="786262" cy="155448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7374605" y="5177944"/>
            <a:ext cx="1621882" cy="14478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flipV="1">
            <a:off x="10445843" y="4066952"/>
            <a:ext cx="796745" cy="1606698"/>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10171524" y="4066951"/>
            <a:ext cx="274319" cy="1423819"/>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7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753525" y="1930509"/>
            <a:ext cx="11042235" cy="116321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another line onto each given line to create an</a:t>
            </a:r>
            <a:r>
              <a:rPr lang="en-GB" sz="3600" b="1" dirty="0">
                <a:solidFill>
                  <a:srgbClr val="002060"/>
                </a:solidFill>
              </a:rPr>
              <a:t> obtuse angle</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8" name="Straight Connector 7"/>
          <p:cNvCxnSpPr/>
          <p:nvPr/>
        </p:nvCxnSpPr>
        <p:spPr>
          <a:xfrm flipH="1">
            <a:off x="9677400" y="4471830"/>
            <a:ext cx="1900489" cy="116697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1062411" y="4164964"/>
            <a:ext cx="32962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516880" y="5120640"/>
            <a:ext cx="1982799" cy="761682"/>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346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8" name="Straight Connector 7"/>
          <p:cNvCxnSpPr/>
          <p:nvPr/>
        </p:nvCxnSpPr>
        <p:spPr>
          <a:xfrm flipH="1">
            <a:off x="8998268" y="3413918"/>
            <a:ext cx="1700212" cy="1105852"/>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818570" y="3533340"/>
            <a:ext cx="2784227" cy="631624"/>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772036" y="5882322"/>
            <a:ext cx="2727643"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Rectangle: Rounded Corners 9">
            <a:extLst>
              <a:ext uri="{FF2B5EF4-FFF2-40B4-BE49-F238E27FC236}">
                <a16:creationId xmlns:a16="http://schemas.microsoft.com/office/drawing/2014/main" id="{6D6AB0A4-2254-4090-94C8-3C19689841ED}"/>
              </a:ext>
            </a:extLst>
          </p:cNvPr>
          <p:cNvSpPr/>
          <p:nvPr/>
        </p:nvSpPr>
        <p:spPr>
          <a:xfrm>
            <a:off x="614739" y="1866198"/>
            <a:ext cx="11042235" cy="116321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another line onto each given line to create an</a:t>
            </a:r>
            <a:r>
              <a:rPr lang="en-GB" sz="3600" b="1" dirty="0">
                <a:solidFill>
                  <a:srgbClr val="002060"/>
                </a:solidFill>
              </a:rPr>
              <a:t> acute angle</a:t>
            </a:r>
            <a:r>
              <a:rPr lang="en-GB" sz="3600" dirty="0">
                <a:solidFill>
                  <a:srgbClr val="002060"/>
                </a:solidFill>
              </a:rPr>
              <a:t>.</a:t>
            </a:r>
          </a:p>
        </p:txBody>
      </p:sp>
    </p:spTree>
    <p:extLst>
      <p:ext uri="{BB962C8B-B14F-4D97-AF65-F5344CB8AC3E}">
        <p14:creationId xmlns:p14="http://schemas.microsoft.com/office/powerpoint/2010/main" val="58446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905000"/>
            <a:ext cx="7914098" cy="187833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Nancy loves going ski jumping. She normally jumps at an acute angle. She jumps three times and jumps higher each time. Draw an acute angle for each jump.</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1818" y="2145030"/>
            <a:ext cx="2838450" cy="1638300"/>
          </a:xfrm>
          <a:prstGeom prst="rect">
            <a:avLst/>
          </a:prstGeom>
        </p:spPr>
      </p:pic>
      <p:cxnSp>
        <p:nvCxnSpPr>
          <p:cNvPr id="10" name="Straight Connector 9"/>
          <p:cNvCxnSpPr/>
          <p:nvPr/>
        </p:nvCxnSpPr>
        <p:spPr>
          <a:xfrm flipH="1">
            <a:off x="574731" y="5780404"/>
            <a:ext cx="32962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8505974" y="5769608"/>
            <a:ext cx="32962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4511040" y="5780404"/>
            <a:ext cx="3296229" cy="0"/>
          </a:xfrm>
          <a:prstGeom prst="line">
            <a:avLst/>
          </a:prstGeom>
          <a:ln w="28575"/>
        </p:spPr>
        <p:style>
          <a:lnRef idx="1">
            <a:schemeClr val="dk1"/>
          </a:lnRef>
          <a:fillRef idx="0">
            <a:schemeClr val="dk1"/>
          </a:fillRef>
          <a:effectRef idx="0">
            <a:schemeClr val="dk1"/>
          </a:effectRef>
          <a:fontRef idx="minor">
            <a:schemeClr val="tx1"/>
          </a:fontRef>
        </p:style>
      </p:cxnSp>
      <p:sp>
        <p:nvSpPr>
          <p:cNvPr id="13" name="Rectangle: Rounded Corners 2">
            <a:extLst>
              <a:ext uri="{FF2B5EF4-FFF2-40B4-BE49-F238E27FC236}">
                <a16:creationId xmlns:a16="http://schemas.microsoft.com/office/drawing/2014/main" id="{675A7142-34F1-4E54-A85B-FF703025B360}"/>
              </a:ext>
            </a:extLst>
          </p:cNvPr>
          <p:cNvSpPr/>
          <p:nvPr/>
        </p:nvSpPr>
        <p:spPr>
          <a:xfrm>
            <a:off x="1178905" y="5922078"/>
            <a:ext cx="1716695"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One</a:t>
            </a:r>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5237322" y="5922078"/>
            <a:ext cx="1716695"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Two</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9295740" y="5922078"/>
            <a:ext cx="1997100"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Three</a:t>
            </a:r>
          </a:p>
        </p:txBody>
      </p:sp>
    </p:spTree>
    <p:extLst>
      <p:ext uri="{BB962C8B-B14F-4D97-AF65-F5344CB8AC3E}">
        <p14:creationId xmlns:p14="http://schemas.microsoft.com/office/powerpoint/2010/main" val="139885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905000"/>
            <a:ext cx="7914098" cy="12344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Nancy loves going ski jumping. She normally jumps at an acute angle. She jumps three times and jumps higher each time. Complete her acute angle for each  jump.</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1818" y="2145030"/>
            <a:ext cx="2838450" cy="1638300"/>
          </a:xfrm>
          <a:prstGeom prst="rect">
            <a:avLst/>
          </a:prstGeom>
        </p:spPr>
      </p:pic>
      <p:cxnSp>
        <p:nvCxnSpPr>
          <p:cNvPr id="10" name="Straight Connector 9"/>
          <p:cNvCxnSpPr/>
          <p:nvPr/>
        </p:nvCxnSpPr>
        <p:spPr>
          <a:xfrm flipH="1">
            <a:off x="574731" y="5780404"/>
            <a:ext cx="32962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8505974" y="5769608"/>
            <a:ext cx="32962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4511040" y="5780404"/>
            <a:ext cx="3296229" cy="0"/>
          </a:xfrm>
          <a:prstGeom prst="line">
            <a:avLst/>
          </a:prstGeom>
          <a:ln w="28575"/>
        </p:spPr>
        <p:style>
          <a:lnRef idx="1">
            <a:schemeClr val="dk1"/>
          </a:lnRef>
          <a:fillRef idx="0">
            <a:schemeClr val="dk1"/>
          </a:fillRef>
          <a:effectRef idx="0">
            <a:schemeClr val="dk1"/>
          </a:effectRef>
          <a:fontRef idx="minor">
            <a:schemeClr val="tx1"/>
          </a:fontRef>
        </p:style>
      </p:cxnSp>
      <p:sp>
        <p:nvSpPr>
          <p:cNvPr id="13" name="Rectangle: Rounded Corners 2">
            <a:extLst>
              <a:ext uri="{FF2B5EF4-FFF2-40B4-BE49-F238E27FC236}">
                <a16:creationId xmlns:a16="http://schemas.microsoft.com/office/drawing/2014/main" id="{675A7142-34F1-4E54-A85B-FF703025B360}"/>
              </a:ext>
            </a:extLst>
          </p:cNvPr>
          <p:cNvSpPr/>
          <p:nvPr/>
        </p:nvSpPr>
        <p:spPr>
          <a:xfrm>
            <a:off x="1178905" y="5922078"/>
            <a:ext cx="1716695"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One</a:t>
            </a:r>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5300806" y="6037716"/>
            <a:ext cx="1716695"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Two</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9295740" y="6037716"/>
            <a:ext cx="1997100"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Three</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273208" y="3316991"/>
            <a:ext cx="3597752"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rPr>
              <a:t>One example could be:</a:t>
            </a:r>
          </a:p>
        </p:txBody>
      </p:sp>
      <p:cxnSp>
        <p:nvCxnSpPr>
          <p:cNvPr id="17" name="Straight Connector 16"/>
          <p:cNvCxnSpPr/>
          <p:nvPr/>
        </p:nvCxnSpPr>
        <p:spPr>
          <a:xfrm flipH="1">
            <a:off x="574731" y="5212080"/>
            <a:ext cx="3296229" cy="55752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511041" y="4617720"/>
            <a:ext cx="2880359" cy="115188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8505975" y="4051437"/>
            <a:ext cx="2071687" cy="169975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327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38462" y="2029479"/>
            <a:ext cx="7312673" cy="443981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Emily draws this </a:t>
            </a:r>
            <a:r>
              <a:rPr lang="en-GB" sz="3200" b="1" dirty="0">
                <a:solidFill>
                  <a:srgbClr val="002060"/>
                </a:solidFill>
              </a:rPr>
              <a:t>2-D shape. </a:t>
            </a:r>
            <a:r>
              <a:rPr lang="en-GB" sz="3200" dirty="0">
                <a:solidFill>
                  <a:srgbClr val="002060"/>
                </a:solidFill>
              </a:rPr>
              <a:t>She says IT has at least one of each of the following angles:</a:t>
            </a:r>
          </a:p>
          <a:p>
            <a:pPr marL="571500" indent="-571500" algn="ctr">
              <a:buFont typeface="Arial" panose="020B0604020202020204" pitchFamily="34" charset="0"/>
              <a:buChar char="•"/>
            </a:pPr>
            <a:r>
              <a:rPr lang="en-GB" sz="3200" dirty="0">
                <a:solidFill>
                  <a:srgbClr val="002060"/>
                </a:solidFill>
              </a:rPr>
              <a:t>A right angle</a:t>
            </a:r>
          </a:p>
          <a:p>
            <a:pPr marL="571500" indent="-571500" algn="ctr">
              <a:buFont typeface="Arial" panose="020B0604020202020204" pitchFamily="34" charset="0"/>
              <a:buChar char="•"/>
            </a:pPr>
            <a:r>
              <a:rPr lang="en-GB" sz="3200" dirty="0">
                <a:solidFill>
                  <a:srgbClr val="002060"/>
                </a:solidFill>
              </a:rPr>
              <a:t>An acute angle</a:t>
            </a:r>
            <a:endParaRPr lang="en-GB" sz="3200" b="1" dirty="0">
              <a:solidFill>
                <a:srgbClr val="002060"/>
              </a:solidFill>
            </a:endParaRPr>
          </a:p>
          <a:p>
            <a:pPr marL="571500" indent="-571500" algn="ctr">
              <a:buFont typeface="Arial" panose="020B0604020202020204" pitchFamily="34" charset="0"/>
              <a:buChar char="•"/>
            </a:pPr>
            <a:r>
              <a:rPr lang="en-GB" sz="3200" dirty="0">
                <a:solidFill>
                  <a:srgbClr val="002060"/>
                </a:solidFill>
              </a:rPr>
              <a:t>An obtuse angle</a:t>
            </a:r>
            <a:endParaRPr lang="en-GB" sz="3200" b="1" dirty="0">
              <a:solidFill>
                <a:srgbClr val="002060"/>
              </a:solidFill>
            </a:endParaRPr>
          </a:p>
          <a:p>
            <a:pPr algn="ctr"/>
            <a:r>
              <a:rPr lang="en-GB" sz="3200" dirty="0">
                <a:solidFill>
                  <a:srgbClr val="002060"/>
                </a:solidFill>
              </a:rPr>
              <a:t>Is she correct? Explain how you know. Label the angles to support your answer.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Pentagon 4"/>
          <p:cNvSpPr/>
          <p:nvPr/>
        </p:nvSpPr>
        <p:spPr>
          <a:xfrm>
            <a:off x="8884920" y="2633945"/>
            <a:ext cx="2109563" cy="32308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676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2060"/>
                </a:solidFill>
              </a:rPr>
              <a:t>The LORIC task will focus on your </a:t>
            </a:r>
            <a:r>
              <a:rPr lang="en-GB" sz="3000" u="sng" dirty="0">
                <a:solidFill>
                  <a:srgbClr val="002060"/>
                </a:solidFill>
              </a:rPr>
              <a:t>Raj Resilience</a:t>
            </a:r>
            <a:r>
              <a:rPr lang="en-GB" sz="3000" dirty="0">
                <a:solidFill>
                  <a:srgbClr val="002060"/>
                </a:solidFill>
              </a:rPr>
              <a:t> skills today: </a:t>
            </a:r>
          </a:p>
          <a:p>
            <a:pPr lvl="0"/>
            <a:endParaRPr lang="en-GB" sz="3000" dirty="0">
              <a:solidFill>
                <a:srgbClr val="002060"/>
              </a:solidFill>
            </a:endParaRPr>
          </a:p>
          <a:p>
            <a:pPr marL="342900" lvl="0" indent="-342900">
              <a:buFont typeface="Arial" panose="020B0604020202020204" pitchFamily="34" charset="0"/>
              <a:buChar char="•"/>
            </a:pPr>
            <a:r>
              <a:rPr lang="en-GB" sz="3000" dirty="0">
                <a:solidFill>
                  <a:srgbClr val="002060"/>
                </a:solidFill>
              </a:rPr>
              <a:t>Do not be put off by a difficult task.</a:t>
            </a:r>
          </a:p>
          <a:p>
            <a:pPr marL="342900" lvl="0" indent="-342900">
              <a:buFont typeface="Arial" panose="020B0604020202020204" pitchFamily="34" charset="0"/>
              <a:buChar char="•"/>
            </a:pPr>
            <a:r>
              <a:rPr lang="en-GB" sz="3000" dirty="0">
                <a:solidFill>
                  <a:srgbClr val="002060"/>
                </a:solidFill>
              </a:rPr>
              <a:t>Keep going – persevere.</a:t>
            </a:r>
          </a:p>
          <a:p>
            <a:pPr marL="342900" lvl="0" indent="-342900">
              <a:buFont typeface="Arial" panose="020B0604020202020204" pitchFamily="34" charset="0"/>
              <a:buChar char="•"/>
            </a:pPr>
            <a:r>
              <a:rPr lang="en-GB" sz="3000" dirty="0">
                <a:solidFill>
                  <a:srgbClr val="002060"/>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413603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3400" dirty="0">
              <a:solidFill>
                <a:prstClr val="black"/>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4964" y="2235548"/>
            <a:ext cx="2207407" cy="2178797"/>
          </a:xfrm>
          <a:prstGeom prst="rect">
            <a:avLst/>
          </a:prstGeom>
        </p:spPr>
      </p:pic>
      <p:sp>
        <p:nvSpPr>
          <p:cNvPr id="8" name="Rounded Rectangle 7"/>
          <p:cNvSpPr/>
          <p:nvPr/>
        </p:nvSpPr>
        <p:spPr>
          <a:xfrm>
            <a:off x="1050697" y="4376687"/>
            <a:ext cx="155249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Rounded Rectangle 9"/>
          <p:cNvSpPr/>
          <p:nvPr/>
        </p:nvSpPr>
        <p:spPr>
          <a:xfrm>
            <a:off x="3498919" y="4374969"/>
            <a:ext cx="155249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 name="Rounded Rectangle 10"/>
          <p:cNvSpPr/>
          <p:nvPr/>
        </p:nvSpPr>
        <p:spPr>
          <a:xfrm>
            <a:off x="6465071" y="4370054"/>
            <a:ext cx="237413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2" name="TextBox 11"/>
          <p:cNvSpPr txBox="1"/>
          <p:nvPr/>
        </p:nvSpPr>
        <p:spPr>
          <a:xfrm>
            <a:off x="2641149" y="4376687"/>
            <a:ext cx="819807" cy="1015663"/>
          </a:xfrm>
          <a:prstGeom prst="rect">
            <a:avLst/>
          </a:prstGeom>
          <a:noFill/>
        </p:spPr>
        <p:txBody>
          <a:bodyPr wrap="square" rtlCol="0">
            <a:spAutoFit/>
          </a:bodyPr>
          <a:lstStyle/>
          <a:p>
            <a:pPr algn="ctr"/>
            <a:r>
              <a:rPr lang="en-GB" sz="6000" dirty="0">
                <a:solidFill>
                  <a:srgbClr val="002060"/>
                </a:solidFill>
              </a:rPr>
              <a:t>x</a:t>
            </a:r>
          </a:p>
        </p:txBody>
      </p:sp>
      <p:sp>
        <p:nvSpPr>
          <p:cNvPr id="13" name="TextBox 12"/>
          <p:cNvSpPr txBox="1"/>
          <p:nvPr/>
        </p:nvSpPr>
        <p:spPr>
          <a:xfrm>
            <a:off x="5348336" y="4484961"/>
            <a:ext cx="819807" cy="1015663"/>
          </a:xfrm>
          <a:prstGeom prst="rect">
            <a:avLst/>
          </a:prstGeom>
          <a:noFill/>
        </p:spPr>
        <p:txBody>
          <a:bodyPr wrap="square" rtlCol="0">
            <a:spAutoFit/>
          </a:bodyPr>
          <a:lstStyle/>
          <a:p>
            <a:pPr algn="ctr"/>
            <a:r>
              <a:rPr lang="en-GB" sz="6000" dirty="0">
                <a:solidFill>
                  <a:srgbClr val="002060"/>
                </a:solidFill>
              </a:rPr>
              <a:t>=</a:t>
            </a:r>
          </a:p>
        </p:txBody>
      </p:sp>
      <p:sp>
        <p:nvSpPr>
          <p:cNvPr id="14" name="TextBox 13"/>
          <p:cNvSpPr txBox="1"/>
          <p:nvPr/>
        </p:nvSpPr>
        <p:spPr>
          <a:xfrm>
            <a:off x="6955654" y="4439244"/>
            <a:ext cx="1337714" cy="1015663"/>
          </a:xfrm>
          <a:prstGeom prst="rect">
            <a:avLst/>
          </a:prstGeom>
          <a:noFill/>
        </p:spPr>
        <p:txBody>
          <a:bodyPr wrap="square" rtlCol="0">
            <a:spAutoFit/>
          </a:bodyPr>
          <a:lstStyle/>
          <a:p>
            <a:pPr algn="ctr"/>
            <a:r>
              <a:rPr lang="en-GB" sz="6000" dirty="0">
                <a:solidFill>
                  <a:srgbClr val="002060"/>
                </a:solidFill>
              </a:rPr>
              <a:t>84</a:t>
            </a:r>
          </a:p>
        </p:txBody>
      </p:sp>
      <p:sp>
        <p:nvSpPr>
          <p:cNvPr id="15" name="TextBox 14"/>
          <p:cNvSpPr txBox="1"/>
          <p:nvPr/>
        </p:nvSpPr>
        <p:spPr>
          <a:xfrm>
            <a:off x="1018901" y="2235548"/>
            <a:ext cx="7216323" cy="1323439"/>
          </a:xfrm>
          <a:prstGeom prst="rect">
            <a:avLst/>
          </a:prstGeom>
          <a:noFill/>
        </p:spPr>
        <p:txBody>
          <a:bodyPr wrap="square" rtlCol="0">
            <a:spAutoFit/>
          </a:bodyPr>
          <a:lstStyle/>
          <a:p>
            <a:r>
              <a:rPr lang="en-GB" sz="4000" dirty="0">
                <a:solidFill>
                  <a:srgbClr val="002060"/>
                </a:solidFill>
              </a:rPr>
              <a:t>How many different possibilities can you find?</a:t>
            </a:r>
          </a:p>
        </p:txBody>
      </p:sp>
    </p:spTree>
    <p:extLst>
      <p:ext uri="{BB962C8B-B14F-4D97-AF65-F5344CB8AC3E}">
        <p14:creationId xmlns:p14="http://schemas.microsoft.com/office/powerpoint/2010/main" val="109437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identify</a:t>
            </a:r>
          </a:p>
          <a:p>
            <a:pPr lvl="0" algn="ctr"/>
            <a:r>
              <a:rPr lang="en-GB" sz="3600" dirty="0">
                <a:solidFill>
                  <a:srgbClr val="002060"/>
                </a:solidFill>
              </a:rPr>
              <a:t>compare</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LINK IT</a:t>
            </a:r>
          </a:p>
        </p:txBody>
      </p:sp>
      <p:pic>
        <p:nvPicPr>
          <p:cNvPr id="5" name="Picture 4"/>
          <p:cNvPicPr>
            <a:picLocks noChangeAspect="1"/>
          </p:cNvPicPr>
          <p:nvPr/>
        </p:nvPicPr>
        <p:blipFill>
          <a:blip r:embed="rId5"/>
          <a:stretch>
            <a:fillRect/>
          </a:stretch>
        </p:blipFill>
        <p:spPr>
          <a:xfrm>
            <a:off x="4788330" y="2301241"/>
            <a:ext cx="6567173" cy="3581400"/>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66158"/>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One way of classifying </a:t>
            </a:r>
            <a:r>
              <a:rPr lang="en-GB" sz="3600" b="1" dirty="0">
                <a:solidFill>
                  <a:srgbClr val="002060"/>
                </a:solidFill>
              </a:rPr>
              <a:t>2-D shapes </a:t>
            </a:r>
            <a:r>
              <a:rPr lang="en-GB" sz="3600" dirty="0">
                <a:solidFill>
                  <a:srgbClr val="002060"/>
                </a:solidFill>
              </a:rPr>
              <a:t>is by identifying the </a:t>
            </a:r>
            <a:r>
              <a:rPr lang="en-GB" sz="3600" b="1" dirty="0">
                <a:solidFill>
                  <a:srgbClr val="002060"/>
                </a:solidFill>
              </a:rPr>
              <a:t>angles</a:t>
            </a:r>
            <a:r>
              <a:rPr lang="en-GB" sz="3600" dirty="0">
                <a:solidFill>
                  <a:srgbClr val="002060"/>
                </a:solidFill>
              </a:rPr>
              <a:t> in a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2">
            <a:extLst>
              <a:ext uri="{FF2B5EF4-FFF2-40B4-BE49-F238E27FC236}">
                <a16:creationId xmlns:a16="http://schemas.microsoft.com/office/drawing/2014/main" id="{675A7142-34F1-4E54-A85B-FF703025B360}"/>
              </a:ext>
            </a:extLst>
          </p:cNvPr>
          <p:cNvSpPr/>
          <p:nvPr/>
        </p:nvSpPr>
        <p:spPr>
          <a:xfrm>
            <a:off x="4644150" y="3496813"/>
            <a:ext cx="2942432" cy="15096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 </a:t>
            </a:r>
            <a:r>
              <a:rPr lang="en-GB" sz="2500" b="1" dirty="0">
                <a:solidFill>
                  <a:srgbClr val="002060"/>
                </a:solidFill>
              </a:rPr>
              <a:t>right angle</a:t>
            </a:r>
            <a:r>
              <a:rPr lang="en-GB" sz="2500" dirty="0">
                <a:solidFill>
                  <a:srgbClr val="002060"/>
                </a:solidFill>
              </a:rPr>
              <a:t> is an angle of exactly </a:t>
            </a:r>
            <a:r>
              <a:rPr lang="en-GB" sz="2500" b="1" dirty="0">
                <a:solidFill>
                  <a:srgbClr val="002060"/>
                </a:solidFill>
              </a:rPr>
              <a:t>90⁰ (degrees)</a:t>
            </a:r>
            <a:r>
              <a:rPr lang="en-GB" sz="2500" dirty="0">
                <a:solidFill>
                  <a:srgbClr val="002060"/>
                </a:solidFill>
              </a:rPr>
              <a:t>. </a:t>
            </a:r>
          </a:p>
        </p:txBody>
      </p:sp>
      <p:sp>
        <p:nvSpPr>
          <p:cNvPr id="12" name="Line 4"/>
          <p:cNvSpPr>
            <a:spLocks noChangeShapeType="1"/>
          </p:cNvSpPr>
          <p:nvPr/>
        </p:nvSpPr>
        <p:spPr bwMode="auto">
          <a:xfrm>
            <a:off x="5687238" y="5300655"/>
            <a:ext cx="0" cy="13004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a:off x="5687238" y="6601135"/>
            <a:ext cx="15062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6"/>
          <p:cNvSpPr>
            <a:spLocks noChangeShapeType="1"/>
          </p:cNvSpPr>
          <p:nvPr/>
        </p:nvSpPr>
        <p:spPr bwMode="auto">
          <a:xfrm>
            <a:off x="5687238" y="6097897"/>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7"/>
          <p:cNvSpPr>
            <a:spLocks noChangeShapeType="1"/>
          </p:cNvSpPr>
          <p:nvPr/>
        </p:nvSpPr>
        <p:spPr bwMode="auto">
          <a:xfrm>
            <a:off x="6263501" y="6097897"/>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Rectangle 6"/>
          <p:cNvSpPr>
            <a:spLocks noChangeArrowheads="1"/>
          </p:cNvSpPr>
          <p:nvPr/>
        </p:nvSpPr>
        <p:spPr bwMode="auto">
          <a:xfrm>
            <a:off x="1778647" y="621631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7" name="Line 4"/>
          <p:cNvSpPr>
            <a:spLocks noChangeShapeType="1"/>
          </p:cNvSpPr>
          <p:nvPr/>
        </p:nvSpPr>
        <p:spPr bwMode="auto">
          <a:xfrm>
            <a:off x="1778645" y="5250335"/>
            <a:ext cx="15242" cy="14130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5"/>
          <p:cNvSpPr>
            <a:spLocks noChangeShapeType="1"/>
          </p:cNvSpPr>
          <p:nvPr/>
        </p:nvSpPr>
        <p:spPr bwMode="auto">
          <a:xfrm flipV="1">
            <a:off x="1793888" y="5836919"/>
            <a:ext cx="1372149" cy="811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01485" y="3518796"/>
            <a:ext cx="3817924"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less than a right angle </a:t>
            </a:r>
            <a:r>
              <a:rPr lang="en-GB" sz="2500" dirty="0">
                <a:solidFill>
                  <a:srgbClr val="002060"/>
                </a:solidFill>
              </a:rPr>
              <a:t>will be less than </a:t>
            </a:r>
            <a:r>
              <a:rPr lang="en-GB" sz="2500" b="1" dirty="0">
                <a:solidFill>
                  <a:srgbClr val="002060"/>
                </a:solidFill>
              </a:rPr>
              <a:t>90⁰ (degrees)</a:t>
            </a:r>
            <a:r>
              <a:rPr lang="en-GB" sz="2500" dirty="0">
                <a:solidFill>
                  <a:srgbClr val="002060"/>
                </a:solidFill>
              </a:rPr>
              <a:t>.</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8111324" y="3470511"/>
            <a:ext cx="3592996" cy="151684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greater than a right angle </a:t>
            </a:r>
            <a:r>
              <a:rPr lang="en-GB" sz="2500" dirty="0">
                <a:solidFill>
                  <a:srgbClr val="002060"/>
                </a:solidFill>
              </a:rPr>
              <a:t>will be more than </a:t>
            </a:r>
            <a:r>
              <a:rPr lang="en-GB" sz="2500" b="1" dirty="0">
                <a:solidFill>
                  <a:srgbClr val="002060"/>
                </a:solidFill>
              </a:rPr>
              <a:t>90⁰ (degrees)</a:t>
            </a:r>
            <a:r>
              <a:rPr lang="en-GB" sz="2500" dirty="0">
                <a:solidFill>
                  <a:srgbClr val="002060"/>
                </a:solidFill>
              </a:rPr>
              <a:t>.</a:t>
            </a:r>
          </a:p>
        </p:txBody>
      </p:sp>
      <p:sp>
        <p:nvSpPr>
          <p:cNvPr id="21" name="Line 4"/>
          <p:cNvSpPr>
            <a:spLocks noChangeShapeType="1"/>
          </p:cNvSpPr>
          <p:nvPr/>
        </p:nvSpPr>
        <p:spPr bwMode="auto">
          <a:xfrm>
            <a:off x="9014883" y="5259222"/>
            <a:ext cx="236683" cy="954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a:off x="9251568" y="6213348"/>
            <a:ext cx="1269603" cy="3877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Rectangle 6"/>
          <p:cNvSpPr>
            <a:spLocks noChangeArrowheads="1"/>
          </p:cNvSpPr>
          <p:nvPr/>
        </p:nvSpPr>
        <p:spPr bwMode="auto">
          <a:xfrm rot="20754566">
            <a:off x="9221087" y="5766308"/>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cxnSp>
        <p:nvCxnSpPr>
          <p:cNvPr id="24" name="Straight Arrow Connector 23"/>
          <p:cNvCxnSpPr/>
          <p:nvPr/>
        </p:nvCxnSpPr>
        <p:spPr>
          <a:xfrm flipH="1">
            <a:off x="9859090" y="5720241"/>
            <a:ext cx="1505218" cy="493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ppt_x"/>
                                          </p:val>
                                        </p:tav>
                                        <p:tav tm="100000">
                                          <p:val>
                                            <p:strVal val="#ppt_x"/>
                                          </p:val>
                                        </p:tav>
                                      </p:tavLst>
                                    </p:anim>
                                    <p:anim calcmode="lin" valueType="num">
                                      <p:cBhvr additive="base">
                                        <p:cTn id="13" dur="2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One way of classifying </a:t>
            </a:r>
            <a:r>
              <a:rPr lang="en-GB" sz="3600" b="1" dirty="0">
                <a:solidFill>
                  <a:srgbClr val="002060"/>
                </a:solidFill>
              </a:rPr>
              <a:t>2-D shapes </a:t>
            </a:r>
            <a:r>
              <a:rPr lang="en-GB" sz="3600" dirty="0">
                <a:solidFill>
                  <a:srgbClr val="002060"/>
                </a:solidFill>
              </a:rPr>
              <a:t>is by identifying the </a:t>
            </a:r>
            <a:r>
              <a:rPr lang="en-GB" sz="3600" b="1" dirty="0">
                <a:solidFill>
                  <a:srgbClr val="002060"/>
                </a:solidFill>
              </a:rPr>
              <a:t>angles</a:t>
            </a:r>
            <a:r>
              <a:rPr lang="en-GB" sz="3600" dirty="0">
                <a:solidFill>
                  <a:srgbClr val="002060"/>
                </a:solidFill>
              </a:rPr>
              <a:t> in a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2">
            <a:extLst>
              <a:ext uri="{FF2B5EF4-FFF2-40B4-BE49-F238E27FC236}">
                <a16:creationId xmlns:a16="http://schemas.microsoft.com/office/drawing/2014/main" id="{675A7142-34F1-4E54-A85B-FF703025B360}"/>
              </a:ext>
            </a:extLst>
          </p:cNvPr>
          <p:cNvSpPr/>
          <p:nvPr/>
        </p:nvSpPr>
        <p:spPr>
          <a:xfrm>
            <a:off x="4564113" y="3496813"/>
            <a:ext cx="3143490" cy="15096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 </a:t>
            </a:r>
            <a:r>
              <a:rPr lang="en-GB" sz="4000" b="1" dirty="0">
                <a:solidFill>
                  <a:srgbClr val="002060"/>
                </a:solidFill>
              </a:rPr>
              <a:t>right angle</a:t>
            </a:r>
            <a:r>
              <a:rPr lang="en-GB" sz="4000" dirty="0">
                <a:solidFill>
                  <a:srgbClr val="002060"/>
                </a:solidFill>
              </a:rPr>
              <a:t>.</a:t>
            </a:r>
          </a:p>
        </p:txBody>
      </p:sp>
      <p:sp>
        <p:nvSpPr>
          <p:cNvPr id="12" name="Line 4"/>
          <p:cNvSpPr>
            <a:spLocks noChangeShapeType="1"/>
          </p:cNvSpPr>
          <p:nvPr/>
        </p:nvSpPr>
        <p:spPr bwMode="auto">
          <a:xfrm>
            <a:off x="5687238" y="5300655"/>
            <a:ext cx="0" cy="13004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a:off x="5687238" y="6601135"/>
            <a:ext cx="15062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6"/>
          <p:cNvSpPr>
            <a:spLocks noChangeShapeType="1"/>
          </p:cNvSpPr>
          <p:nvPr/>
        </p:nvSpPr>
        <p:spPr bwMode="auto">
          <a:xfrm>
            <a:off x="5687238" y="6097897"/>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7"/>
          <p:cNvSpPr>
            <a:spLocks noChangeShapeType="1"/>
          </p:cNvSpPr>
          <p:nvPr/>
        </p:nvSpPr>
        <p:spPr bwMode="auto">
          <a:xfrm>
            <a:off x="6263501" y="6097897"/>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Rectangle 6"/>
          <p:cNvSpPr>
            <a:spLocks noChangeArrowheads="1"/>
          </p:cNvSpPr>
          <p:nvPr/>
        </p:nvSpPr>
        <p:spPr bwMode="auto">
          <a:xfrm>
            <a:off x="1778647" y="621631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7" name="Line 4"/>
          <p:cNvSpPr>
            <a:spLocks noChangeShapeType="1"/>
          </p:cNvSpPr>
          <p:nvPr/>
        </p:nvSpPr>
        <p:spPr bwMode="auto">
          <a:xfrm>
            <a:off x="1778645" y="5250335"/>
            <a:ext cx="15242" cy="14130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5"/>
          <p:cNvSpPr>
            <a:spLocks noChangeShapeType="1"/>
          </p:cNvSpPr>
          <p:nvPr/>
        </p:nvSpPr>
        <p:spPr bwMode="auto">
          <a:xfrm flipV="1">
            <a:off x="1793888" y="5836919"/>
            <a:ext cx="1372149" cy="811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01485" y="3518796"/>
            <a:ext cx="3817924"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an </a:t>
            </a:r>
            <a:r>
              <a:rPr lang="en-GB" sz="4000" b="1" dirty="0">
                <a:solidFill>
                  <a:srgbClr val="002060"/>
                </a:solidFill>
              </a:rPr>
              <a:t>acute angle</a:t>
            </a:r>
            <a:r>
              <a:rPr lang="en-GB" sz="4000" dirty="0">
                <a:solidFill>
                  <a:srgbClr val="002060"/>
                </a:solidFill>
              </a:rPr>
              <a:t>.</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8111324" y="3470511"/>
            <a:ext cx="3592996" cy="151684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an </a:t>
            </a:r>
            <a:r>
              <a:rPr lang="en-GB" sz="4000" b="1" dirty="0">
                <a:solidFill>
                  <a:srgbClr val="002060"/>
                </a:solidFill>
              </a:rPr>
              <a:t>obtuse angle</a:t>
            </a:r>
            <a:r>
              <a:rPr lang="en-GB" sz="4000" dirty="0">
                <a:solidFill>
                  <a:srgbClr val="002060"/>
                </a:solidFill>
              </a:rPr>
              <a:t>.</a:t>
            </a:r>
          </a:p>
        </p:txBody>
      </p:sp>
      <p:sp>
        <p:nvSpPr>
          <p:cNvPr id="21" name="Line 4"/>
          <p:cNvSpPr>
            <a:spLocks noChangeShapeType="1"/>
          </p:cNvSpPr>
          <p:nvPr/>
        </p:nvSpPr>
        <p:spPr bwMode="auto">
          <a:xfrm>
            <a:off x="9014883" y="5259222"/>
            <a:ext cx="236683" cy="954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a:off x="9251568" y="6213348"/>
            <a:ext cx="1269603" cy="3877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Rectangle 6"/>
          <p:cNvSpPr>
            <a:spLocks noChangeArrowheads="1"/>
          </p:cNvSpPr>
          <p:nvPr/>
        </p:nvSpPr>
        <p:spPr bwMode="auto">
          <a:xfrm rot="20754566">
            <a:off x="9221087" y="5766308"/>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cxnSp>
        <p:nvCxnSpPr>
          <p:cNvPr id="24" name="Straight Arrow Connector 23"/>
          <p:cNvCxnSpPr/>
          <p:nvPr/>
        </p:nvCxnSpPr>
        <p:spPr>
          <a:xfrm flipH="1">
            <a:off x="9859090" y="5720241"/>
            <a:ext cx="1505218" cy="493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4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ppt_x"/>
                                          </p:val>
                                        </p:tav>
                                        <p:tav tm="100000">
                                          <p:val>
                                            <p:strVal val="#ppt_x"/>
                                          </p:val>
                                        </p:tav>
                                      </p:tavLst>
                                    </p:anim>
                                    <p:anim calcmode="lin" valueType="num">
                                      <p:cBhvr additive="base">
                                        <p:cTn id="13" dur="2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16077</TotalTime>
  <Words>1079</Words>
  <Application>Microsoft Office PowerPoint</Application>
  <PresentationFormat>Widescreen</PresentationFormat>
  <Paragraphs>110</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Model</vt:lpstr>
      <vt:lpstr>Model</vt:lpstr>
      <vt:lpstr>Model</vt:lpstr>
      <vt:lpstr>Model</vt:lpstr>
      <vt:lpstr>Apply</vt:lpstr>
      <vt:lpstr>Apply</vt:lpstr>
      <vt:lpstr>Apply</vt:lpstr>
      <vt:lpstr>Apply – Problem Solving</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286</cp:revision>
  <dcterms:created xsi:type="dcterms:W3CDTF">2017-03-29T13:14:03Z</dcterms:created>
  <dcterms:modified xsi:type="dcterms:W3CDTF">2020-02-04T15:26:28Z</dcterms:modified>
</cp:coreProperties>
</file>